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10" r:id="rId2"/>
    <p:sldMasterId id="2147483715" r:id="rId3"/>
    <p:sldMasterId id="2147483735" r:id="rId4"/>
    <p:sldMasterId id="2147483755" r:id="rId5"/>
    <p:sldMasterId id="2147483760" r:id="rId6"/>
    <p:sldMasterId id="2147483808" r:id="rId7"/>
    <p:sldMasterId id="2147483828" r:id="rId8"/>
    <p:sldMasterId id="2147483845" r:id="rId9"/>
  </p:sldMasterIdLst>
  <p:notesMasterIdLst>
    <p:notesMasterId r:id="rId16"/>
  </p:notesMasterIdLst>
  <p:sldIdLst>
    <p:sldId id="315" r:id="rId10"/>
    <p:sldId id="300" r:id="rId11"/>
    <p:sldId id="301" r:id="rId12"/>
    <p:sldId id="303" r:id="rId13"/>
    <p:sldId id="302" r:id="rId14"/>
    <p:sldId id="317" r:id="rId15"/>
  </p:sldIdLst>
  <p:sldSz cx="9721850" cy="7200900"/>
  <p:notesSz cx="6797675" cy="9926638"/>
  <p:defaultTextStyle>
    <a:defPPr>
      <a:defRPr lang="en-US"/>
    </a:defPPr>
    <a:lvl1pPr marL="0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9">
          <p15:clr>
            <a:srgbClr val="A4A3A4"/>
          </p15:clr>
        </p15:guide>
        <p15:guide id="2" pos="30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53" y="48"/>
      </p:cViewPr>
      <p:guideLst>
        <p:guide orient="horz" pos="2269"/>
        <p:guide pos="30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2D35C-A5D4-4395-8136-81B7A4833F34}" type="datetimeFigureOut">
              <a:rPr lang="en-AU" smtClean="0"/>
              <a:t>20/01/2016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44538"/>
            <a:ext cx="5022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968A-612E-49B2-8DDD-4280B9E2E49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784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7413" y="744538"/>
            <a:ext cx="5022850" cy="3722687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15" indent="-285697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791" indent="-22855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07" indent="-22855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024" indent="-22855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140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255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372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488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560B76-9E77-4B33-BCF0-804B914DE81E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45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EC65701-19DE-428D-AFF7-C092C2D9B41A}" type="slidenum">
              <a:rPr lang="en-US" smtClean="0">
                <a:ea typeface="ＭＳ Ｐゴシック" pitchFamily="16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ea typeface="ＭＳ Ｐゴシック" pitchFamily="16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7413" y="744538"/>
            <a:ext cx="50228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smtClean="0"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369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66A270F-4645-4234-9B8A-40DDF306C4D3}" type="slidenum">
              <a:rPr lang="en-US" smtClean="0">
                <a:ea typeface="ＭＳ Ｐゴシック" pitchFamily="16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ea typeface="ＭＳ Ｐゴシック" pitchFamily="16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7413" y="744538"/>
            <a:ext cx="50228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smtClean="0"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13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839EA45-FD2C-46B5-B5EE-3A98011D06FD}" type="slidenum">
              <a:rPr lang="en-US" smtClean="0">
                <a:ea typeface="ＭＳ Ｐゴシック" pitchFamily="16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ea typeface="ＭＳ Ｐゴシック" pitchFamily="16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7413" y="744538"/>
            <a:ext cx="50228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smtClean="0"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098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F31BC27-1B46-4526-998A-516379C539F9}" type="slidenum">
              <a:rPr lang="en-US" smtClean="0">
                <a:ea typeface="ＭＳ Ｐゴシック" pitchFamily="16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ea typeface="ＭＳ Ｐゴシック" pitchFamily="16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7413" y="744538"/>
            <a:ext cx="50228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smtClean="0"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99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7413" y="744538"/>
            <a:ext cx="5022850" cy="3722687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15" indent="-285697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791" indent="-22855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07" indent="-22855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024" indent="-22855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140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255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372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488" indent="-22855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B560B76-9E77-4B33-BCF0-804B914DE81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6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223" name="ClientLogoHolder" descr="&lt;tags&gt;&lt;tag n=&quot;Visible&quot; v=&quot;False&quot; /&gt;&lt;/tags&gt;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45" y="286703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2105" name="Title" descr="Text Box: Flysheet heading"/>
          <p:cNvSpPr>
            <a:spLocks noGrp="1" noChangeArrowheads="1"/>
          </p:cNvSpPr>
          <p:nvPr>
            <p:ph type="ctrTitle"/>
          </p:nvPr>
        </p:nvSpPr>
        <p:spPr>
          <a:xfrm>
            <a:off x="477662" y="3004336"/>
            <a:ext cx="8759793" cy="4160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5636" anchor="b"/>
          <a:lstStyle>
            <a:lvl1pPr>
              <a:defRPr sz="2600"/>
            </a:lvl1pPr>
          </a:lstStyle>
          <a:p>
            <a:pPr lvl="0"/>
            <a:r>
              <a:rPr lang="en-US" altLang="ja-JP" noProof="0" smtClean="0"/>
              <a:t>Flysheet heading</a:t>
            </a:r>
          </a:p>
        </p:txBody>
      </p:sp>
      <p:sp>
        <p:nvSpPr>
          <p:cNvPr id="772106" name="SubTitle" descr="Text Box: Flysheet subheading"/>
          <p:cNvSpPr>
            <a:spLocks noGrp="1" noChangeArrowheads="1"/>
          </p:cNvSpPr>
          <p:nvPr>
            <p:ph type="subTitle" idx="1"/>
          </p:nvPr>
        </p:nvSpPr>
        <p:spPr>
          <a:xfrm>
            <a:off x="477662" y="3420441"/>
            <a:ext cx="8759793" cy="6000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5636"/>
          <a:lstStyle>
            <a:lvl1pPr>
              <a:defRPr sz="2600" b="0"/>
            </a:lvl1pPr>
          </a:lstStyle>
          <a:p>
            <a:pPr lvl="0"/>
            <a:r>
              <a:rPr lang="en-US" altLang="ja-JP" noProof="0" smtClean="0"/>
              <a:t>Flysheet subheading</a:t>
            </a:r>
          </a:p>
        </p:txBody>
      </p:sp>
      <p:sp>
        <p:nvSpPr>
          <p:cNvPr id="772215" name="Tagline"/>
          <p:cNvSpPr txBox="1">
            <a:spLocks noChangeArrowheads="1"/>
          </p:cNvSpPr>
          <p:nvPr/>
        </p:nvSpPr>
        <p:spPr bwMode="auto">
          <a:xfrm rot="-5400000">
            <a:off x="-3533983" y="3539949"/>
            <a:ext cx="7167563" cy="8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1pPr>
            <a:lvl2pPr marL="495300" indent="-22701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2pPr>
            <a:lvl3pPr marL="757238" indent="-260350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3pPr>
            <a:lvl4pPr marL="1004888" indent="-24606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4pPr>
            <a:lvl5pPr marL="3128963" indent="15875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ja-JP" sz="600" dirty="0" smtClean="0">
                <a:solidFill>
                  <a:srgbClr val="E1E1E1"/>
                </a:solidFill>
                <a:latin typeface="Arial"/>
                <a:ea typeface="ＭＳ Ｐゴシック" pitchFamily="34" charset="-128"/>
              </a:rPr>
              <a:t>Unsaved Document / 23/05/2013 / 16:33</a:t>
            </a:r>
            <a:endParaRPr lang="en-US" altLang="ja-JP" sz="600" dirty="0">
              <a:solidFill>
                <a:srgbClr val="E1E1E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72219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7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2265" name="BlueLine"/>
          <p:cNvSpPr>
            <a:spLocks noChangeShapeType="1"/>
          </p:cNvSpPr>
          <p:nvPr userDrawn="1"/>
        </p:nvSpPr>
        <p:spPr bwMode="white">
          <a:xfrm>
            <a:off x="477664" y="6457474"/>
            <a:ext cx="9243412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516" tIns="45258" rIns="90516" bIns="45258" anchor="ctr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267" name="SlideNumb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2F2E25-5499-477B-9B35-4165C852CA6A}" type="slidenum">
              <a:rPr lang="ja-JP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79190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0" y="0"/>
            <a:ext cx="9726562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0" y="6227452"/>
            <a:ext cx="9726562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7726" y="565081"/>
            <a:ext cx="7676211" cy="328374"/>
          </a:xfrm>
        </p:spPr>
        <p:txBody>
          <a:bodyPr anchor="ctr" anchorCtr="0"/>
          <a:lstStyle>
            <a:lvl1pPr>
              <a:defRPr sz="1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39277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0" y="0"/>
            <a:ext cx="9726562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0" y="6227452"/>
            <a:ext cx="9726562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102980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0" y="1"/>
            <a:ext cx="9726562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0" y="6227445"/>
            <a:ext cx="9726562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5888231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223" name="ClientLogoHolder" descr="&lt;tags&gt;&lt;tag n=&quot;Visible&quot; v=&quot;False&quot; /&gt;&lt;/tags&gt;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31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2105" name="Title" descr="Text Box: Flysheet heading"/>
          <p:cNvSpPr>
            <a:spLocks noGrp="1" noChangeArrowheads="1"/>
          </p:cNvSpPr>
          <p:nvPr>
            <p:ph type="ctrTitle"/>
          </p:nvPr>
        </p:nvSpPr>
        <p:spPr>
          <a:xfrm>
            <a:off x="477655" y="3003975"/>
            <a:ext cx="8759793" cy="41645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 anchor="b"/>
          <a:lstStyle>
            <a:lvl1pPr>
              <a:defRPr sz="2600"/>
            </a:lvl1pPr>
          </a:lstStyle>
          <a:p>
            <a:pPr lvl="0"/>
            <a:r>
              <a:rPr lang="en-US" altLang="ja-JP" noProof="0" smtClean="0"/>
              <a:t>Flysheet heading</a:t>
            </a:r>
          </a:p>
        </p:txBody>
      </p:sp>
      <p:sp>
        <p:nvSpPr>
          <p:cNvPr id="772106" name="SubTitle" descr="Text Box: Flysheet subheading"/>
          <p:cNvSpPr>
            <a:spLocks noGrp="1" noChangeArrowheads="1"/>
          </p:cNvSpPr>
          <p:nvPr>
            <p:ph type="subTitle" idx="1"/>
          </p:nvPr>
        </p:nvSpPr>
        <p:spPr>
          <a:xfrm>
            <a:off x="477655" y="3420441"/>
            <a:ext cx="8759793" cy="6000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/>
          <a:lstStyle>
            <a:lvl1pPr>
              <a:defRPr sz="2600" b="0"/>
            </a:lvl1pPr>
          </a:lstStyle>
          <a:p>
            <a:pPr lvl="0"/>
            <a:r>
              <a:rPr lang="en-US" altLang="ja-JP" noProof="0" smtClean="0"/>
              <a:t>Flysheet subheading</a:t>
            </a:r>
          </a:p>
        </p:txBody>
      </p:sp>
      <p:sp>
        <p:nvSpPr>
          <p:cNvPr id="772215" name="Tagline"/>
          <p:cNvSpPr txBox="1">
            <a:spLocks noChangeArrowheads="1"/>
          </p:cNvSpPr>
          <p:nvPr/>
        </p:nvSpPr>
        <p:spPr bwMode="auto">
          <a:xfrm rot="-5400000">
            <a:off x="-3533983" y="3539943"/>
            <a:ext cx="7167563" cy="8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1pPr>
            <a:lvl2pPr marL="495300" indent="-22701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2pPr>
            <a:lvl3pPr marL="757238" indent="-260350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3pPr>
            <a:lvl4pPr marL="1004888" indent="-24606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4pPr>
            <a:lvl5pPr marL="3128963" indent="15875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ja-JP" sz="600" dirty="0" smtClean="0">
                <a:solidFill>
                  <a:srgbClr val="E1E1E1"/>
                </a:solidFill>
                <a:latin typeface="Arial"/>
                <a:ea typeface="ＭＳ Ｐゴシック" pitchFamily="34" charset="-128"/>
              </a:rPr>
              <a:t>Unsaved Document / 23/05/2013 / 16:33</a:t>
            </a:r>
            <a:endParaRPr lang="en-US" altLang="ja-JP" sz="600" dirty="0">
              <a:solidFill>
                <a:srgbClr val="E1E1E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72219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2265" name="BlueLine"/>
          <p:cNvSpPr>
            <a:spLocks noChangeShapeType="1"/>
          </p:cNvSpPr>
          <p:nvPr userDrawn="1"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267" name="SlideNumb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2F2E25-5499-477B-9B35-4165C852CA6A}" type="slidenum">
              <a:rPr lang="ja-JP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84169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7718" y="565081"/>
            <a:ext cx="7676211" cy="328374"/>
          </a:xfrm>
        </p:spPr>
        <p:txBody>
          <a:bodyPr anchor="ctr" anchorCtr="0"/>
          <a:lstStyle>
            <a:lvl1pPr>
              <a:defRPr sz="1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4800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051289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1"/>
            <a:ext cx="9726561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45"/>
            <a:ext cx="9726561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905275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4101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fld id="{BDCBEEF7-8A8C-43C0-B9AE-4529F9EB3229}" type="slidenum">
              <a:rPr lang="en-US" smtClean="0"/>
              <a:pPr lvl="4"/>
              <a:t>‹#›</a:t>
            </a:fld>
            <a:fld id="{192BD93E-533B-4009-A07E-AB498B573ECE}" type="slidenum">
              <a:rPr lang="en-US" smtClean="0"/>
              <a:pPr lvl="4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35760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223" name="ClientLogoHolder" descr="&lt;tags&gt;&lt;tag n=&quot;Visible&quot; v=&quot;False&quot; /&gt;&lt;/tags&gt;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28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2105" name="Title" descr="Text Box: Flysheet heading"/>
          <p:cNvSpPr>
            <a:spLocks noGrp="1" noChangeArrowheads="1"/>
          </p:cNvSpPr>
          <p:nvPr>
            <p:ph type="ctrTitle"/>
          </p:nvPr>
        </p:nvSpPr>
        <p:spPr>
          <a:xfrm>
            <a:off x="477655" y="3003975"/>
            <a:ext cx="8759793" cy="41645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 anchor="b"/>
          <a:lstStyle>
            <a:lvl1pPr>
              <a:defRPr sz="2600"/>
            </a:lvl1pPr>
          </a:lstStyle>
          <a:p>
            <a:pPr lvl="0"/>
            <a:r>
              <a:rPr lang="en-US" altLang="ja-JP" noProof="0" smtClean="0"/>
              <a:t>Flysheet heading</a:t>
            </a:r>
          </a:p>
        </p:txBody>
      </p:sp>
      <p:sp>
        <p:nvSpPr>
          <p:cNvPr id="772106" name="SubTitle" descr="Text Box: Flysheet subheading"/>
          <p:cNvSpPr>
            <a:spLocks noGrp="1" noChangeArrowheads="1"/>
          </p:cNvSpPr>
          <p:nvPr>
            <p:ph type="subTitle" idx="1"/>
          </p:nvPr>
        </p:nvSpPr>
        <p:spPr>
          <a:xfrm>
            <a:off x="477655" y="3420441"/>
            <a:ext cx="8759793" cy="6000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/>
          <a:lstStyle>
            <a:lvl1pPr>
              <a:defRPr sz="2600" b="0"/>
            </a:lvl1pPr>
          </a:lstStyle>
          <a:p>
            <a:pPr lvl="0"/>
            <a:r>
              <a:rPr lang="en-US" altLang="ja-JP" noProof="0" smtClean="0"/>
              <a:t>Flysheet subheading</a:t>
            </a:r>
          </a:p>
        </p:txBody>
      </p:sp>
      <p:sp>
        <p:nvSpPr>
          <p:cNvPr id="772215" name="Tagline"/>
          <p:cNvSpPr txBox="1">
            <a:spLocks noChangeArrowheads="1"/>
          </p:cNvSpPr>
          <p:nvPr/>
        </p:nvSpPr>
        <p:spPr bwMode="auto">
          <a:xfrm rot="-5400000">
            <a:off x="-3533983" y="3539943"/>
            <a:ext cx="7167563" cy="8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1pPr>
            <a:lvl2pPr marL="495300" indent="-22701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2pPr>
            <a:lvl3pPr marL="757238" indent="-260350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3pPr>
            <a:lvl4pPr marL="1004888" indent="-24606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4pPr>
            <a:lvl5pPr marL="3128963" indent="15875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ja-JP" sz="600" dirty="0" smtClean="0">
                <a:solidFill>
                  <a:srgbClr val="E1E1E1"/>
                </a:solidFill>
                <a:latin typeface="Arial"/>
                <a:ea typeface="ＭＳ Ｐゴシック" pitchFamily="34" charset="-128"/>
              </a:rPr>
              <a:t>Unsaved Document / 23/05/2013 / 16:33</a:t>
            </a:r>
            <a:endParaRPr lang="en-US" altLang="ja-JP" sz="600" dirty="0">
              <a:solidFill>
                <a:srgbClr val="E1E1E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72219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2265" name="BlueLine"/>
          <p:cNvSpPr>
            <a:spLocks noChangeShapeType="1"/>
          </p:cNvSpPr>
          <p:nvPr userDrawn="1"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267" name="SlideNumb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2F2E25-5499-477B-9B35-4165C852CA6A}" type="slidenum">
              <a:rPr lang="ja-JP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7128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2" y="0"/>
            <a:ext cx="9726562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2" y="6227453"/>
            <a:ext cx="9726562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16" tIns="45258" rIns="90516" bIns="45258"/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7654" y="565081"/>
            <a:ext cx="7676210" cy="328374"/>
          </a:xfrm>
        </p:spPr>
        <p:txBody>
          <a:bodyPr anchor="ctr" anchorCtr="0"/>
          <a:lstStyle>
            <a:lvl1pPr>
              <a:defRPr sz="1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2303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7710" y="565081"/>
            <a:ext cx="7676211" cy="328374"/>
          </a:xfrm>
        </p:spPr>
        <p:txBody>
          <a:bodyPr anchor="ctr" anchorCtr="0"/>
          <a:lstStyle>
            <a:lvl1pPr>
              <a:defRPr sz="1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8090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943530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1"/>
            <a:ext cx="9726561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45"/>
            <a:ext cx="9726561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662611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223" name="ClientLogoHolder" descr="&lt;tags&gt;&lt;tag n=&quot;Visible&quot; v=&quot;False&quot; /&gt;&lt;/tags&gt;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28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2105" name="Title" descr="Text Box: Flysheet heading"/>
          <p:cNvSpPr>
            <a:spLocks noGrp="1" noChangeArrowheads="1"/>
          </p:cNvSpPr>
          <p:nvPr>
            <p:ph type="ctrTitle"/>
          </p:nvPr>
        </p:nvSpPr>
        <p:spPr>
          <a:xfrm>
            <a:off x="477655" y="3003975"/>
            <a:ext cx="8759793" cy="41645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 anchor="b"/>
          <a:lstStyle>
            <a:lvl1pPr>
              <a:defRPr sz="2600"/>
            </a:lvl1pPr>
          </a:lstStyle>
          <a:p>
            <a:pPr lvl="0"/>
            <a:r>
              <a:rPr lang="en-US" altLang="ja-JP" noProof="0" smtClean="0"/>
              <a:t>Flysheet heading</a:t>
            </a:r>
          </a:p>
        </p:txBody>
      </p:sp>
      <p:sp>
        <p:nvSpPr>
          <p:cNvPr id="772106" name="SubTitle" descr="Text Box: Flysheet subheading"/>
          <p:cNvSpPr>
            <a:spLocks noGrp="1" noChangeArrowheads="1"/>
          </p:cNvSpPr>
          <p:nvPr>
            <p:ph type="subTitle" idx="1"/>
          </p:nvPr>
        </p:nvSpPr>
        <p:spPr>
          <a:xfrm>
            <a:off x="477655" y="3420441"/>
            <a:ext cx="8759793" cy="6000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/>
          <a:lstStyle>
            <a:lvl1pPr>
              <a:defRPr sz="2600" b="0"/>
            </a:lvl1pPr>
          </a:lstStyle>
          <a:p>
            <a:pPr lvl="0"/>
            <a:r>
              <a:rPr lang="en-US" altLang="ja-JP" noProof="0" smtClean="0"/>
              <a:t>Flysheet subheading</a:t>
            </a:r>
          </a:p>
        </p:txBody>
      </p:sp>
      <p:sp>
        <p:nvSpPr>
          <p:cNvPr id="772215" name="Tagline"/>
          <p:cNvSpPr txBox="1">
            <a:spLocks noChangeArrowheads="1"/>
          </p:cNvSpPr>
          <p:nvPr/>
        </p:nvSpPr>
        <p:spPr bwMode="auto">
          <a:xfrm rot="-5400000">
            <a:off x="-3533983" y="3539943"/>
            <a:ext cx="7167563" cy="8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1pPr>
            <a:lvl2pPr marL="495300" indent="-22701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2pPr>
            <a:lvl3pPr marL="757238" indent="-260350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3pPr>
            <a:lvl4pPr marL="1004888" indent="-24606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4pPr>
            <a:lvl5pPr marL="3128963" indent="15875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ja-JP" sz="600" dirty="0" smtClean="0">
                <a:solidFill>
                  <a:srgbClr val="E1E1E1"/>
                </a:solidFill>
                <a:latin typeface="Arial"/>
                <a:ea typeface="ＭＳ Ｐゴシック" pitchFamily="34" charset="-128"/>
              </a:rPr>
              <a:t>Unsaved Document / 23/05/2013 / 16:33</a:t>
            </a:r>
            <a:endParaRPr lang="en-US" altLang="ja-JP" sz="600" dirty="0">
              <a:solidFill>
                <a:srgbClr val="E1E1E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72219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2265" name="BlueLine"/>
          <p:cNvSpPr>
            <a:spLocks noChangeShapeType="1"/>
          </p:cNvSpPr>
          <p:nvPr userDrawn="1"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267" name="SlideNumb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2F2E25-5499-477B-9B35-4165C852CA6A}" type="slidenum">
              <a:rPr lang="ja-JP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64826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7703" y="565081"/>
            <a:ext cx="7676211" cy="328374"/>
          </a:xfrm>
        </p:spPr>
        <p:txBody>
          <a:bodyPr anchor="ctr" anchorCtr="0"/>
          <a:lstStyle>
            <a:lvl1pPr>
              <a:defRPr sz="1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8394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50045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1"/>
            <a:ext cx="9726561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45"/>
            <a:ext cx="9726561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484622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223" name="ClientLogoHolder" descr="&lt;tags&gt;&lt;tag n=&quot;Visible&quot; v=&quot;False&quot; /&gt;&lt;/tags&gt;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486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2105" name="Title" descr="Text Box: Flysheet heading"/>
          <p:cNvSpPr>
            <a:spLocks noGrp="1" noChangeArrowheads="1"/>
          </p:cNvSpPr>
          <p:nvPr>
            <p:ph type="ctrTitle"/>
          </p:nvPr>
        </p:nvSpPr>
        <p:spPr>
          <a:xfrm>
            <a:off x="477655" y="3003975"/>
            <a:ext cx="8759793" cy="41645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 anchor="b"/>
          <a:lstStyle>
            <a:lvl1pPr>
              <a:defRPr sz="2600"/>
            </a:lvl1pPr>
          </a:lstStyle>
          <a:p>
            <a:pPr lvl="0"/>
            <a:r>
              <a:rPr lang="en-US" altLang="ja-JP" noProof="0" smtClean="0"/>
              <a:t>Flysheet heading</a:t>
            </a:r>
          </a:p>
        </p:txBody>
      </p:sp>
      <p:sp>
        <p:nvSpPr>
          <p:cNvPr id="772106" name="SubTitle" descr="Text Box: Flysheet subheading"/>
          <p:cNvSpPr>
            <a:spLocks noGrp="1" noChangeArrowheads="1"/>
          </p:cNvSpPr>
          <p:nvPr>
            <p:ph type="subTitle" idx="1"/>
          </p:nvPr>
        </p:nvSpPr>
        <p:spPr>
          <a:xfrm>
            <a:off x="477655" y="3420439"/>
            <a:ext cx="8759793" cy="6000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/>
          <a:lstStyle>
            <a:lvl1pPr>
              <a:defRPr sz="2600" b="0"/>
            </a:lvl1pPr>
          </a:lstStyle>
          <a:p>
            <a:pPr lvl="0"/>
            <a:r>
              <a:rPr lang="en-US" altLang="ja-JP" noProof="0" smtClean="0"/>
              <a:t>Flysheet subheading</a:t>
            </a:r>
          </a:p>
        </p:txBody>
      </p:sp>
      <p:sp>
        <p:nvSpPr>
          <p:cNvPr id="772215" name="Tagline"/>
          <p:cNvSpPr txBox="1">
            <a:spLocks noChangeArrowheads="1"/>
          </p:cNvSpPr>
          <p:nvPr/>
        </p:nvSpPr>
        <p:spPr bwMode="auto">
          <a:xfrm rot="-5400000">
            <a:off x="-3533988" y="3539943"/>
            <a:ext cx="7167563" cy="8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1pPr>
            <a:lvl2pPr marL="495300" indent="-22701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2pPr>
            <a:lvl3pPr marL="757238" indent="-260350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3pPr>
            <a:lvl4pPr marL="1004888" indent="-24606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4pPr>
            <a:lvl5pPr marL="3128963" indent="15875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ja-JP" sz="600" dirty="0" smtClean="0">
                <a:solidFill>
                  <a:srgbClr val="E1E1E1"/>
                </a:solidFill>
                <a:latin typeface="Arial"/>
                <a:ea typeface="ＭＳ Ｐゴシック" pitchFamily="34" charset="-128"/>
              </a:rPr>
              <a:t>Unsaved Document / 23/05/2013 / 16:33</a:t>
            </a:r>
            <a:endParaRPr lang="en-US" altLang="ja-JP" sz="600" dirty="0">
              <a:solidFill>
                <a:srgbClr val="E1E1E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72219" name="ClientText" descr="Text Box: Client logo" hidden="1"/>
          <p:cNvSpPr>
            <a:spLocks noChangeArrowheads="1"/>
          </p:cNvSpPr>
          <p:nvPr/>
        </p:nvSpPr>
        <p:spPr bwMode="auto">
          <a:xfrm>
            <a:off x="8182558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2265" name="BlueLine"/>
          <p:cNvSpPr>
            <a:spLocks noChangeShapeType="1"/>
          </p:cNvSpPr>
          <p:nvPr userDrawn="1"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267" name="SlideNumb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2F2E25-5499-477B-9B35-4165C852CA6A}" type="slidenum">
              <a:rPr lang="ja-JP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48612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1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7673" y="565081"/>
            <a:ext cx="7676211" cy="328374"/>
          </a:xfrm>
        </p:spPr>
        <p:txBody>
          <a:bodyPr anchor="ctr" anchorCtr="0"/>
          <a:lstStyle>
            <a:lvl1pPr>
              <a:defRPr sz="1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5158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0"/>
            <a:ext cx="9726561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52"/>
            <a:ext cx="9726561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117850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2" y="0"/>
            <a:ext cx="9726562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2" y="6227453"/>
            <a:ext cx="9726562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16" tIns="45258" rIns="90516" bIns="45258"/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8414313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8" y="1"/>
            <a:ext cx="9726561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8" y="6227445"/>
            <a:ext cx="9726561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1" y="6880706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defTabSz="9144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1" y="6927533"/>
            <a:ext cx="3591683" cy="29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Private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0725042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ppbase_ligh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720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IMAGE_02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217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9139" y="2236946"/>
            <a:ext cx="8263573" cy="416052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2050781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6740" y="6862526"/>
            <a:ext cx="5512164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1800" dirty="0" smtClean="0">
                <a:solidFill>
                  <a:srgbClr val="000000"/>
                </a:solidFill>
              </a:rPr>
              <a:t>Commercial in Confidence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051" y="2400300"/>
            <a:ext cx="762791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102" y="4080510"/>
            <a:ext cx="6281811" cy="184023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3690328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fld id="{1D8117E9-8AB8-47DE-9F07-ADEE525239A7}" type="slidenum">
              <a:rPr lang="en-US" smtClean="0"/>
              <a:pPr lvl="4"/>
              <a:t>‹#›</a:t>
            </a:fld>
            <a:fld id="{91C01969-1F5D-4879-B90D-9C39593A16CC}" type="slidenum">
              <a:rPr lang="en-US" smtClean="0"/>
              <a:pPr lvl="4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17184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87" y="4627257"/>
            <a:ext cx="7627913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887" y="3052049"/>
            <a:ext cx="7627913" cy="157519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3798858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6740" y="6862526"/>
            <a:ext cx="5512164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1800" dirty="0" smtClean="0">
                <a:solidFill>
                  <a:srgbClr val="000000"/>
                </a:solidFill>
              </a:rPr>
              <a:t>Commercial in Confidence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051" y="2080260"/>
            <a:ext cx="3739173" cy="43205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791" y="2080260"/>
            <a:ext cx="3739173" cy="43205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41509"/>
      </p:ext>
    </p:extLst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46740" y="6862526"/>
            <a:ext cx="5512164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1800" dirty="0" smtClean="0">
                <a:solidFill>
                  <a:srgbClr val="000000"/>
                </a:solidFill>
              </a:rPr>
              <a:t>Commercial in Confidence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01" y="288370"/>
            <a:ext cx="807661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701" y="1611869"/>
            <a:ext cx="396508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701" y="2283619"/>
            <a:ext cx="3965082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8681" y="1611869"/>
            <a:ext cx="3966639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8681" y="2283619"/>
            <a:ext cx="3966639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02689"/>
      </p:ext>
    </p:extLst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18366"/>
      </p:ext>
    </p:extLst>
  </p:cSld>
  <p:clrMapOvr>
    <a:masterClrMapping/>
  </p:clrMapOvr>
  <p:transition spd="med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79538"/>
      </p:ext>
    </p:extLst>
  </p:cSld>
  <p:clrMapOvr>
    <a:masterClrMapping/>
  </p:clrMapOvr>
  <p:transition spd="med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01" y="286703"/>
            <a:ext cx="2952389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591" y="286714"/>
            <a:ext cx="5016724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701" y="1506859"/>
            <a:ext cx="295238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502960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12" y="1"/>
            <a:ext cx="9726562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12" y="6227446"/>
            <a:ext cx="9726562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16" tIns="45258" rIns="90516" bIns="45258"/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1617933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975" y="5040631"/>
            <a:ext cx="5384409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8975" y="643414"/>
            <a:ext cx="5384409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8975" y="5635706"/>
            <a:ext cx="5384409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389272"/>
      </p:ext>
    </p:extLst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32532"/>
      </p:ext>
    </p:extLst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3987" y="640080"/>
            <a:ext cx="1906978" cy="5760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052" y="640080"/>
            <a:ext cx="5571368" cy="5760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11505"/>
      </p:ext>
    </p:extLst>
  </p:cSld>
  <p:clrMapOvr>
    <a:masterClrMapping/>
  </p:clrMapOvr>
  <p:transition spd="med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51" y="640080"/>
            <a:ext cx="7627913" cy="1200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73051" y="2080260"/>
            <a:ext cx="7627913" cy="432054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32869188"/>
      </p:ext>
    </p:extLst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ppbase_ligh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" y="0"/>
            <a:ext cx="9721850" cy="720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IMAGE_02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" y="1"/>
            <a:ext cx="9721850" cy="217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9165" y="2236946"/>
            <a:ext cx="8263572" cy="416052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2419759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6797" y="6862673"/>
            <a:ext cx="5512164" cy="368399"/>
          </a:xfrm>
          <a:prstGeom prst="rect">
            <a:avLst/>
          </a:prstGeom>
          <a:noFill/>
          <a:ln>
            <a:noFill/>
          </a:ln>
          <a:extLst/>
        </p:spPr>
        <p:txBody>
          <a:bodyPr lIns="90516" tIns="45258" rIns="90516" bIns="4525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1800" dirty="0" smtClean="0">
                <a:solidFill>
                  <a:srgbClr val="000000"/>
                </a:solidFill>
              </a:rPr>
              <a:t>Commercial in Confidence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056" y="2400300"/>
            <a:ext cx="762791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6106" y="4080573"/>
            <a:ext cx="6281811" cy="1840229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1998062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fld id="{1D8117E9-8AB8-47DE-9F07-ADEE525239A7}" type="slidenum">
              <a:rPr lang="en-US" smtClean="0"/>
              <a:pPr lvl="4"/>
              <a:t>‹#›</a:t>
            </a:fld>
            <a:fld id="{91C01969-1F5D-4879-B90D-9C39593A16CC}" type="slidenum">
              <a:rPr lang="en-US" smtClean="0"/>
              <a:pPr lvl="4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75532"/>
      </p:ext>
    </p:extLst>
  </p:cSld>
  <p:clrMapOvr>
    <a:masterClrMapping/>
  </p:clrMapOvr>
  <p:transition spd="slow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90" y="4627398"/>
            <a:ext cx="7627913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890" y="3052049"/>
            <a:ext cx="7627913" cy="157519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2582" indent="0">
              <a:buNone/>
              <a:defRPr sz="1800"/>
            </a:lvl2pPr>
            <a:lvl3pPr marL="905165" indent="0">
              <a:buNone/>
              <a:defRPr sz="1600"/>
            </a:lvl3pPr>
            <a:lvl4pPr marL="1357747" indent="0">
              <a:buNone/>
              <a:defRPr sz="1400"/>
            </a:lvl4pPr>
            <a:lvl5pPr marL="1810329" indent="0">
              <a:buNone/>
              <a:defRPr sz="1400"/>
            </a:lvl5pPr>
            <a:lvl6pPr marL="2262911" indent="0">
              <a:buNone/>
              <a:defRPr sz="1400"/>
            </a:lvl6pPr>
            <a:lvl7pPr marL="2715494" indent="0">
              <a:buNone/>
              <a:defRPr sz="1400"/>
            </a:lvl7pPr>
            <a:lvl8pPr marL="3168076" indent="0">
              <a:buNone/>
              <a:defRPr sz="1400"/>
            </a:lvl8pPr>
            <a:lvl9pPr marL="362065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588135"/>
      </p:ext>
    </p:extLst>
  </p:cSld>
  <p:clrMapOvr>
    <a:masterClrMapping/>
  </p:clrMapOvr>
  <p:transition spd="slow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6797" y="6862673"/>
            <a:ext cx="5512164" cy="368399"/>
          </a:xfrm>
          <a:prstGeom prst="rect">
            <a:avLst/>
          </a:prstGeom>
          <a:noFill/>
          <a:ln>
            <a:noFill/>
          </a:ln>
          <a:extLst/>
        </p:spPr>
        <p:txBody>
          <a:bodyPr lIns="90516" tIns="45258" rIns="90516" bIns="4525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1800" dirty="0" smtClean="0">
                <a:solidFill>
                  <a:srgbClr val="000000"/>
                </a:solidFill>
              </a:rPr>
              <a:t>Commercial in Confidence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056" y="2080260"/>
            <a:ext cx="3739173" cy="43205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797" y="2080260"/>
            <a:ext cx="3739173" cy="43205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76803"/>
      </p:ext>
    </p:extLst>
  </p:cSld>
  <p:clrMapOvr>
    <a:masterClrMapping/>
  </p:clrMapOvr>
  <p:transition spd="slow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46797" y="6862673"/>
            <a:ext cx="5512164" cy="368399"/>
          </a:xfrm>
          <a:prstGeom prst="rect">
            <a:avLst/>
          </a:prstGeom>
          <a:noFill/>
          <a:ln>
            <a:noFill/>
          </a:ln>
          <a:extLst/>
        </p:spPr>
        <p:txBody>
          <a:bodyPr lIns="90516" tIns="45258" rIns="90516" bIns="4525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1800" dirty="0" smtClean="0">
                <a:solidFill>
                  <a:srgbClr val="000000"/>
                </a:solidFill>
              </a:rPr>
              <a:t>Commercial in Confidence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20" y="288370"/>
            <a:ext cx="8076614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776" y="1611869"/>
            <a:ext cx="3965081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776" y="2283619"/>
            <a:ext cx="3965081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8756" y="1611869"/>
            <a:ext cx="3966639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8756" y="2283619"/>
            <a:ext cx="3966639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3778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223" name="ClientLogoHolder" descr="&lt;tags&gt;&lt;tag n=&quot;Visible&quot; v=&quot;False&quot; /&gt;&lt;/tags&gt;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42" y="286703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2105" name="Title" descr="Text Box: Flysheet heading"/>
          <p:cNvSpPr>
            <a:spLocks noGrp="1" noChangeArrowheads="1"/>
          </p:cNvSpPr>
          <p:nvPr>
            <p:ph type="ctrTitle"/>
          </p:nvPr>
        </p:nvSpPr>
        <p:spPr>
          <a:xfrm>
            <a:off x="477659" y="3004336"/>
            <a:ext cx="8759793" cy="4160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5636" anchor="b"/>
          <a:lstStyle>
            <a:lvl1pPr>
              <a:defRPr sz="2600"/>
            </a:lvl1pPr>
          </a:lstStyle>
          <a:p>
            <a:pPr lvl="0"/>
            <a:r>
              <a:rPr lang="en-US" altLang="ja-JP" noProof="0" smtClean="0"/>
              <a:t>Flysheet heading</a:t>
            </a:r>
          </a:p>
        </p:txBody>
      </p:sp>
      <p:sp>
        <p:nvSpPr>
          <p:cNvPr id="772106" name="SubTitle" descr="Text Box: Flysheet subheading"/>
          <p:cNvSpPr>
            <a:spLocks noGrp="1" noChangeArrowheads="1"/>
          </p:cNvSpPr>
          <p:nvPr>
            <p:ph type="subTitle" idx="1"/>
          </p:nvPr>
        </p:nvSpPr>
        <p:spPr>
          <a:xfrm>
            <a:off x="477659" y="3420441"/>
            <a:ext cx="8759793" cy="6000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5636"/>
          <a:lstStyle>
            <a:lvl1pPr>
              <a:defRPr sz="2600" b="0"/>
            </a:lvl1pPr>
          </a:lstStyle>
          <a:p>
            <a:pPr lvl="0"/>
            <a:r>
              <a:rPr lang="en-US" altLang="ja-JP" noProof="0" smtClean="0"/>
              <a:t>Flysheet subheading</a:t>
            </a:r>
          </a:p>
        </p:txBody>
      </p:sp>
      <p:sp>
        <p:nvSpPr>
          <p:cNvPr id="772215" name="Tagline"/>
          <p:cNvSpPr txBox="1">
            <a:spLocks noChangeArrowheads="1"/>
          </p:cNvSpPr>
          <p:nvPr/>
        </p:nvSpPr>
        <p:spPr bwMode="auto">
          <a:xfrm rot="-5400000">
            <a:off x="-3533983" y="3539949"/>
            <a:ext cx="7167563" cy="8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1pPr>
            <a:lvl2pPr marL="495300" indent="-22701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2pPr>
            <a:lvl3pPr marL="757238" indent="-260350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3pPr>
            <a:lvl4pPr marL="1004888" indent="-24606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4pPr>
            <a:lvl5pPr marL="3128963" indent="15875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ja-JP" sz="600" dirty="0" smtClean="0">
                <a:solidFill>
                  <a:srgbClr val="E1E1E1"/>
                </a:solidFill>
                <a:latin typeface="Arial"/>
                <a:ea typeface="ＭＳ Ｐゴシック" pitchFamily="34" charset="-128"/>
              </a:rPr>
              <a:t>Unsaved Document / 23/05/2013 / 16:33</a:t>
            </a:r>
            <a:endParaRPr lang="en-US" altLang="ja-JP" sz="600" dirty="0">
              <a:solidFill>
                <a:srgbClr val="E1E1E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72219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7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2265" name="BlueLine"/>
          <p:cNvSpPr>
            <a:spLocks noChangeShapeType="1"/>
          </p:cNvSpPr>
          <p:nvPr userDrawn="1"/>
        </p:nvSpPr>
        <p:spPr bwMode="white">
          <a:xfrm>
            <a:off x="477664" y="6457474"/>
            <a:ext cx="9243412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516" tIns="45258" rIns="90516" bIns="45258" anchor="ctr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267" name="SlideNumb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2F2E25-5499-477B-9B35-4165C852CA6A}" type="slidenum">
              <a:rPr lang="ja-JP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6728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2272"/>
      </p:ext>
    </p:extLst>
  </p:cSld>
  <p:clrMapOvr>
    <a:masterClrMapping/>
  </p:clrMapOvr>
  <p:transition spd="slow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682896"/>
      </p:ext>
    </p:extLst>
  </p:cSld>
  <p:clrMapOvr>
    <a:masterClrMapping/>
  </p:clrMapOvr>
  <p:transition spd="slow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77" y="286704"/>
            <a:ext cx="2952389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595" y="286716"/>
            <a:ext cx="5016724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777" y="1506874"/>
            <a:ext cx="2952389" cy="4925617"/>
          </a:xfrm>
        </p:spPr>
        <p:txBody>
          <a:bodyPr/>
          <a:lstStyle>
            <a:lvl1pPr marL="0" indent="0">
              <a:buNone/>
              <a:defRPr sz="1400"/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520"/>
      </p:ext>
    </p:extLst>
  </p:cSld>
  <p:clrMapOvr>
    <a:masterClrMapping/>
  </p:clrMapOvr>
  <p:transition spd="slow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993" y="5040635"/>
            <a:ext cx="5384409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8993" y="643415"/>
            <a:ext cx="5384409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2582" indent="0">
              <a:buNone/>
              <a:defRPr sz="2800"/>
            </a:lvl2pPr>
            <a:lvl3pPr marL="905165" indent="0">
              <a:buNone/>
              <a:defRPr sz="2400"/>
            </a:lvl3pPr>
            <a:lvl4pPr marL="1357747" indent="0">
              <a:buNone/>
              <a:defRPr sz="2000"/>
            </a:lvl4pPr>
            <a:lvl5pPr marL="1810329" indent="0">
              <a:buNone/>
              <a:defRPr sz="2000"/>
            </a:lvl5pPr>
            <a:lvl6pPr marL="2262911" indent="0">
              <a:buNone/>
              <a:defRPr sz="2000"/>
            </a:lvl6pPr>
            <a:lvl7pPr marL="2715494" indent="0">
              <a:buNone/>
              <a:defRPr sz="2000"/>
            </a:lvl7pPr>
            <a:lvl8pPr marL="3168076" indent="0">
              <a:buNone/>
              <a:defRPr sz="2000"/>
            </a:lvl8pPr>
            <a:lvl9pPr marL="3620658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8993" y="5635710"/>
            <a:ext cx="5384409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368289"/>
      </p:ext>
    </p:extLst>
  </p:cSld>
  <p:clrMapOvr>
    <a:masterClrMapping/>
  </p:clrMapOvr>
  <p:transition spd="slow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12038"/>
      </p:ext>
    </p:extLst>
  </p:cSld>
  <p:clrMapOvr>
    <a:masterClrMapping/>
  </p:clrMapOvr>
  <p:transition spd="slow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090" y="640080"/>
            <a:ext cx="1906979" cy="5760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5" y="640080"/>
            <a:ext cx="5571367" cy="5760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19770"/>
      </p:ext>
    </p:extLst>
  </p:cSld>
  <p:clrMapOvr>
    <a:masterClrMapping/>
  </p:clrMapOvr>
  <p:transition spd="slow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56" y="640080"/>
            <a:ext cx="7627913" cy="1200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73056" y="2080260"/>
            <a:ext cx="7627913" cy="432054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77151912"/>
      </p:ext>
    </p:extLst>
  </p:cSld>
  <p:clrMapOvr>
    <a:masterClrMapping/>
  </p:clrMapOvr>
  <p:transition spd="slow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92" t="3053" b="77142"/>
          <a:stretch/>
        </p:blipFill>
        <p:spPr bwMode="auto">
          <a:xfrm>
            <a:off x="12" y="1"/>
            <a:ext cx="9726562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92" t="86488"/>
          <a:stretch/>
        </p:blipFill>
        <p:spPr bwMode="auto">
          <a:xfrm>
            <a:off x="12" y="6227446"/>
            <a:ext cx="9726562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54" y="6880718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16" tIns="45258" rIns="90516" bIns="45258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cs typeface="Osaka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478605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3" y="0"/>
            <a:ext cx="9726562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3" y="6227452"/>
            <a:ext cx="9726562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16" tIns="45258" rIns="90516" bIns="45258"/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77654" y="565081"/>
            <a:ext cx="7676210" cy="328374"/>
          </a:xfrm>
        </p:spPr>
        <p:txBody>
          <a:bodyPr anchor="ctr" anchorCtr="0"/>
          <a:lstStyle>
            <a:lvl1pPr>
              <a:defRPr sz="1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124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3" y="0"/>
            <a:ext cx="9726562" cy="142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3" y="6227452"/>
            <a:ext cx="9726562" cy="97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16" tIns="45258" rIns="90516" bIns="45258"/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37065019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3053" b="77142"/>
          <a:stretch/>
        </p:blipFill>
        <p:spPr bwMode="auto">
          <a:xfrm>
            <a:off x="3" y="1"/>
            <a:ext cx="9726562" cy="14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pbase_light_text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86488"/>
          <a:stretch/>
        </p:blipFill>
        <p:spPr bwMode="auto">
          <a:xfrm>
            <a:off x="3" y="6227446"/>
            <a:ext cx="9726562" cy="97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6"/>
          <p:cNvSpPr txBox="1">
            <a:spLocks noGrp="1" noChangeArrowheads="1"/>
          </p:cNvSpPr>
          <p:nvPr userDrawn="1"/>
        </p:nvSpPr>
        <p:spPr bwMode="auto">
          <a:xfrm>
            <a:off x="9227328" y="6880707"/>
            <a:ext cx="4945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16" tIns="45258" rIns="90516" bIns="45258"/>
          <a:lstStyle/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fld id="{8115BD9C-64AB-41F4-A702-9ADA56FA27F9}" type="slidenum">
              <a:rPr lang="en-US" sz="1400">
                <a:solidFill>
                  <a:srgbClr val="FFFFFF"/>
                </a:solidFill>
                <a:latin typeface="Arial"/>
                <a:ea typeface="Osaka"/>
                <a:cs typeface="Osaka"/>
              </a:rPr>
              <a:pPr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/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744002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223" name="ClientLogoHolder" descr="&lt;tags&gt;&lt;tag n=&quot;Visible&quot; v=&quot;False&quot; /&gt;&lt;/tags&gt;" hidden="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38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2105" name="Title" descr="Text Box: Flysheet heading"/>
          <p:cNvSpPr>
            <a:spLocks noGrp="1" noChangeArrowheads="1"/>
          </p:cNvSpPr>
          <p:nvPr>
            <p:ph type="ctrTitle"/>
          </p:nvPr>
        </p:nvSpPr>
        <p:spPr>
          <a:xfrm>
            <a:off x="477655" y="3003975"/>
            <a:ext cx="8759793" cy="41645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 anchor="b"/>
          <a:lstStyle>
            <a:lvl1pPr>
              <a:defRPr sz="2600"/>
            </a:lvl1pPr>
          </a:lstStyle>
          <a:p>
            <a:pPr lvl="0"/>
            <a:r>
              <a:rPr lang="en-US" altLang="ja-JP" noProof="0" smtClean="0"/>
              <a:t>Flysheet heading</a:t>
            </a:r>
          </a:p>
        </p:txBody>
      </p:sp>
      <p:sp>
        <p:nvSpPr>
          <p:cNvPr id="772106" name="SubTitle" descr="Text Box: Flysheet subheading"/>
          <p:cNvSpPr>
            <a:spLocks noGrp="1" noChangeArrowheads="1"/>
          </p:cNvSpPr>
          <p:nvPr>
            <p:ph type="subTitle" idx="1"/>
          </p:nvPr>
        </p:nvSpPr>
        <p:spPr>
          <a:xfrm>
            <a:off x="477655" y="3420441"/>
            <a:ext cx="8759793" cy="6000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bIns="36000"/>
          <a:lstStyle>
            <a:lvl1pPr>
              <a:defRPr sz="2600" b="0"/>
            </a:lvl1pPr>
          </a:lstStyle>
          <a:p>
            <a:pPr lvl="0"/>
            <a:r>
              <a:rPr lang="en-US" altLang="ja-JP" noProof="0" smtClean="0"/>
              <a:t>Flysheet subheading</a:t>
            </a:r>
          </a:p>
        </p:txBody>
      </p:sp>
      <p:sp>
        <p:nvSpPr>
          <p:cNvPr id="772215" name="Tagline"/>
          <p:cNvSpPr txBox="1">
            <a:spLocks noChangeArrowheads="1"/>
          </p:cNvSpPr>
          <p:nvPr/>
        </p:nvSpPr>
        <p:spPr bwMode="auto">
          <a:xfrm rot="-5400000">
            <a:off x="-3533983" y="3539944"/>
            <a:ext cx="7167563" cy="8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1pPr>
            <a:lvl2pPr marL="495300" indent="-22701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2pPr>
            <a:lvl3pPr marL="757238" indent="-260350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3pPr>
            <a:lvl4pPr marL="1004888" indent="-246063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4pPr>
            <a:lvl5pPr marL="3128963" indent="15875" algn="l" defTabSz="728663" eaLnBrk="0" hangingPunct="0"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5pPr>
            <a:lvl6pPr marL="35861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6pPr>
            <a:lvl7pPr marL="40433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7pPr>
            <a:lvl8pPr marL="45005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8pPr>
            <a:lvl9pPr marL="4957763" indent="15875" defTabSz="728663" eaLnBrk="0" fontAlgn="base" hangingPunct="0">
              <a:spcBef>
                <a:spcPct val="0"/>
              </a:spcBef>
              <a:spcAft>
                <a:spcPct val="0"/>
              </a:spcAft>
              <a:tabLst>
                <a:tab pos="4286250" algn="l"/>
              </a:tabLst>
              <a:defRPr sz="2400">
                <a:solidFill>
                  <a:schemeClr val="tx1"/>
                </a:solidFill>
                <a:latin typeface="Credit Suisse Type Roman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ja-JP" sz="600" dirty="0" smtClean="0">
                <a:solidFill>
                  <a:srgbClr val="E1E1E1"/>
                </a:solidFill>
                <a:latin typeface="Arial"/>
                <a:ea typeface="ＭＳ Ｐゴシック" pitchFamily="34" charset="-128"/>
              </a:rPr>
              <a:t>Unsaved Document / 23/05/2013 / 16:33</a:t>
            </a:r>
            <a:endParaRPr lang="en-US" altLang="ja-JP" sz="600" dirty="0">
              <a:solidFill>
                <a:srgbClr val="E1E1E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72219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2265" name="BlueLine"/>
          <p:cNvSpPr>
            <a:spLocks noChangeShapeType="1"/>
          </p:cNvSpPr>
          <p:nvPr userDrawn="1"/>
        </p:nvSpPr>
        <p:spPr bwMode="white">
          <a:xfrm>
            <a:off x="477664" y="6457474"/>
            <a:ext cx="9243412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267" name="SlideNumber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2F2E25-5499-477B-9B35-4165C852CA6A}" type="slidenum">
              <a:rPr lang="ja-JP" altLang="en-US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1163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204" name="ClientLogoHolder" descr="&lt;tags&gt;&lt;tag n=&quot;Visible&quot; v=&quot;False&quot; /&gt;&lt;/tags&gt;" hidden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45" y="286703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85" name="SlideTitle" descr="Text Box: Title"/>
          <p:cNvSpPr>
            <a:spLocks noGrp="1" noChangeArrowheads="1"/>
          </p:cNvSpPr>
          <p:nvPr>
            <p:ph type="title"/>
          </p:nvPr>
        </p:nvSpPr>
        <p:spPr bwMode="gray">
          <a:xfrm>
            <a:off x="477654" y="200106"/>
            <a:ext cx="7676210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771186" name="BasicText" descr="&lt;tags&gt;&lt;tag n=&quot;Linked&quot; v=&quot;True&quot; /&gt;&lt;/tags&gt;"/>
          <p:cNvSpPr>
            <a:spLocks noGrp="1" noChangeArrowheads="1"/>
          </p:cNvSpPr>
          <p:nvPr>
            <p:ph type="body" idx="1"/>
          </p:nvPr>
        </p:nvSpPr>
        <p:spPr bwMode="gray">
          <a:xfrm>
            <a:off x="477729" y="1040131"/>
            <a:ext cx="8766542" cy="456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Subheading</a:t>
            </a:r>
          </a:p>
          <a:p>
            <a:pPr lvl="1"/>
            <a:r>
              <a:rPr lang="en-US" altLang="ja-JP" smtClean="0"/>
              <a:t>Basic text</a:t>
            </a:r>
          </a:p>
          <a:p>
            <a:pPr lvl="2"/>
            <a:r>
              <a:rPr lang="en-US" altLang="ja-JP" smtClean="0"/>
              <a:t>Bullet level one</a:t>
            </a:r>
          </a:p>
          <a:p>
            <a:pPr lvl="3"/>
            <a:r>
              <a:rPr lang="en-US" altLang="ja-JP" smtClean="0"/>
              <a:t>Bullet level two</a:t>
            </a:r>
          </a:p>
          <a:p>
            <a:pPr lvl="4"/>
            <a:r>
              <a:rPr lang="en-US" altLang="ja-JP" smtClean="0"/>
              <a:t>Bullet level three</a:t>
            </a:r>
          </a:p>
        </p:txBody>
      </p:sp>
      <p:sp>
        <p:nvSpPr>
          <p:cNvPr id="771200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7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1253" name="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785" y="6640837"/>
            <a:ext cx="1866730" cy="37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258" rIns="0" bIns="4525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defRPr sz="100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2B1E3D-4F19-49ED-B4FD-3EDFFA339095}" type="slidenum">
              <a:rPr lang="ja-JP" altLang="en-US">
                <a:solidFill>
                  <a:srgbClr val="000000"/>
                </a:solidFill>
                <a:latin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BlueLine"/>
          <p:cNvSpPr>
            <a:spLocks noChangeShapeType="1"/>
          </p:cNvSpPr>
          <p:nvPr/>
        </p:nvSpPr>
        <p:spPr bwMode="white">
          <a:xfrm>
            <a:off x="477664" y="6457474"/>
            <a:ext cx="9243412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516" tIns="45258" rIns="90516" bIns="45258" anchor="ctr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667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+mj-ea"/>
          <a:cs typeface="+mj-cs"/>
        </a:defRPr>
      </a:lvl1pPr>
      <a:lvl2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2pPr>
      <a:lvl3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3pPr>
      <a:lvl4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4pPr>
      <a:lvl5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5pPr>
      <a:lvl6pPr marL="452582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6pPr>
      <a:lvl7pPr marL="905165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7pPr>
      <a:lvl8pPr marL="1357747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8pPr>
      <a:lvl9pPr marL="1810329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9pPr>
    </p:titleStyle>
    <p:bodyStyle>
      <a:lvl1pPr algn="l" defTabSz="721304" rtl="0" fontAlgn="base">
        <a:lnSpc>
          <a:spcPct val="95000"/>
        </a:lnSpc>
        <a:spcBef>
          <a:spcPct val="95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defRPr sz="1400" b="1">
          <a:solidFill>
            <a:schemeClr val="tx1"/>
          </a:solidFill>
          <a:latin typeface="Arial"/>
          <a:ea typeface="+mn-ea"/>
          <a:cs typeface="+mn-cs"/>
        </a:defRPr>
      </a:lvl1pPr>
      <a:lvl2pPr marL="1572" algn="l" defTabSz="721304" rtl="0" fontAlgn="base">
        <a:lnSpc>
          <a:spcPct val="95000"/>
        </a:lnSpc>
        <a:spcBef>
          <a:spcPct val="36000"/>
        </a:spcBef>
        <a:spcAft>
          <a:spcPct val="0"/>
        </a:spcAft>
        <a:buClr>
          <a:schemeClr val="tx1"/>
        </a:buClr>
        <a:buSzPct val="120000"/>
        <a:defRPr sz="1400">
          <a:solidFill>
            <a:schemeClr val="tx1"/>
          </a:solidFill>
          <a:latin typeface="Arial"/>
        </a:defRPr>
      </a:lvl2pPr>
      <a:lvl3pPr marL="226291" indent="-223148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>
          <a:solidFill>
            <a:schemeClr val="tx1"/>
          </a:solidFill>
          <a:latin typeface="Arial"/>
        </a:defRPr>
      </a:lvl3pPr>
      <a:lvl4pPr marL="462011" indent="-234149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4pPr>
      <a:lvl5pPr marL="699303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5pPr>
      <a:lvl6pPr marL="1151885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6pPr>
      <a:lvl7pPr marL="1604468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7pPr>
      <a:lvl8pPr marL="2057050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8pPr>
      <a:lvl9pPr marL="2509632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204" name="ClientLogoHolder" descr="&lt;tags&gt;&lt;tag n=&quot;Visible&quot; v=&quot;False&quot; /&gt;&lt;/tags&gt;" hidden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42" y="286703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85" name="SlideTitle" descr="Text Box: Title"/>
          <p:cNvSpPr>
            <a:spLocks noGrp="1" noChangeArrowheads="1"/>
          </p:cNvSpPr>
          <p:nvPr>
            <p:ph type="title"/>
          </p:nvPr>
        </p:nvSpPr>
        <p:spPr bwMode="gray">
          <a:xfrm>
            <a:off x="477654" y="200106"/>
            <a:ext cx="7676210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771186" name="BasicText" descr="&lt;tags&gt;&lt;tag n=&quot;Linked&quot; v=&quot;True&quot; /&gt;&lt;/tags&gt;"/>
          <p:cNvSpPr>
            <a:spLocks noGrp="1" noChangeArrowheads="1"/>
          </p:cNvSpPr>
          <p:nvPr>
            <p:ph type="body" idx="1"/>
          </p:nvPr>
        </p:nvSpPr>
        <p:spPr bwMode="gray">
          <a:xfrm>
            <a:off x="477729" y="1040131"/>
            <a:ext cx="8766542" cy="456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Subheading</a:t>
            </a:r>
          </a:p>
          <a:p>
            <a:pPr lvl="1"/>
            <a:r>
              <a:rPr lang="en-US" altLang="ja-JP" smtClean="0"/>
              <a:t>Basic text</a:t>
            </a:r>
          </a:p>
          <a:p>
            <a:pPr lvl="2"/>
            <a:r>
              <a:rPr lang="en-US" altLang="ja-JP" smtClean="0"/>
              <a:t>Bullet level one</a:t>
            </a:r>
          </a:p>
          <a:p>
            <a:pPr lvl="3"/>
            <a:r>
              <a:rPr lang="en-US" altLang="ja-JP" smtClean="0"/>
              <a:t>Bullet level two</a:t>
            </a:r>
          </a:p>
          <a:p>
            <a:pPr lvl="4"/>
            <a:r>
              <a:rPr lang="en-US" altLang="ja-JP" smtClean="0"/>
              <a:t>Bullet level three</a:t>
            </a:r>
          </a:p>
        </p:txBody>
      </p:sp>
      <p:sp>
        <p:nvSpPr>
          <p:cNvPr id="771200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7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1253" name="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785" y="6640837"/>
            <a:ext cx="1866730" cy="37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258" rIns="0" bIns="4525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defRPr sz="100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2B1E3D-4F19-49ED-B4FD-3EDFFA339095}" type="slidenum">
              <a:rPr lang="ja-JP" altLang="en-US">
                <a:solidFill>
                  <a:srgbClr val="000000"/>
                </a:solidFill>
                <a:latin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BlueLine"/>
          <p:cNvSpPr>
            <a:spLocks noChangeShapeType="1"/>
          </p:cNvSpPr>
          <p:nvPr/>
        </p:nvSpPr>
        <p:spPr bwMode="white">
          <a:xfrm>
            <a:off x="477664" y="6457474"/>
            <a:ext cx="9243412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516" tIns="45258" rIns="90516" bIns="45258" anchor="ctr"/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114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+mj-ea"/>
          <a:cs typeface="+mj-cs"/>
        </a:defRPr>
      </a:lvl1pPr>
      <a:lvl2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2pPr>
      <a:lvl3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3pPr>
      <a:lvl4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4pPr>
      <a:lvl5pPr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5pPr>
      <a:lvl6pPr marL="452582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6pPr>
      <a:lvl7pPr marL="905165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7pPr>
      <a:lvl8pPr marL="1357747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8pPr>
      <a:lvl9pPr marL="1810329" algn="l" defTabSz="721304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9pPr>
    </p:titleStyle>
    <p:bodyStyle>
      <a:lvl1pPr algn="l" defTabSz="721304" rtl="0" fontAlgn="base">
        <a:lnSpc>
          <a:spcPct val="95000"/>
        </a:lnSpc>
        <a:spcBef>
          <a:spcPct val="95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defRPr sz="1400" b="1">
          <a:solidFill>
            <a:schemeClr val="tx1"/>
          </a:solidFill>
          <a:latin typeface="Arial"/>
          <a:ea typeface="+mn-ea"/>
          <a:cs typeface="+mn-cs"/>
        </a:defRPr>
      </a:lvl1pPr>
      <a:lvl2pPr marL="1572" algn="l" defTabSz="721304" rtl="0" fontAlgn="base">
        <a:lnSpc>
          <a:spcPct val="95000"/>
        </a:lnSpc>
        <a:spcBef>
          <a:spcPct val="36000"/>
        </a:spcBef>
        <a:spcAft>
          <a:spcPct val="0"/>
        </a:spcAft>
        <a:buClr>
          <a:schemeClr val="tx1"/>
        </a:buClr>
        <a:buSzPct val="120000"/>
        <a:defRPr sz="1400">
          <a:solidFill>
            <a:schemeClr val="tx1"/>
          </a:solidFill>
          <a:latin typeface="Arial"/>
        </a:defRPr>
      </a:lvl2pPr>
      <a:lvl3pPr marL="226291" indent="-223148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>
          <a:solidFill>
            <a:schemeClr val="tx1"/>
          </a:solidFill>
          <a:latin typeface="Arial"/>
        </a:defRPr>
      </a:lvl3pPr>
      <a:lvl4pPr marL="462011" indent="-234149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4pPr>
      <a:lvl5pPr marL="699303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5pPr>
      <a:lvl6pPr marL="1151885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6pPr>
      <a:lvl7pPr marL="1604468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7pPr>
      <a:lvl8pPr marL="2057050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8pPr>
      <a:lvl9pPr marL="2509632" indent="-235720" algn="l" defTabSz="721304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204" name="ClientLogoHolder" descr="&lt;tags&gt;&lt;tag n=&quot;Visible&quot; v=&quot;False&quot; /&gt;&lt;/tags&gt;" hidden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38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85" name="SlideTitle" descr="Text Box: Title"/>
          <p:cNvSpPr>
            <a:spLocks noGrp="1" noChangeArrowheads="1"/>
          </p:cNvSpPr>
          <p:nvPr>
            <p:ph type="title"/>
          </p:nvPr>
        </p:nvSpPr>
        <p:spPr bwMode="gray">
          <a:xfrm>
            <a:off x="477726" y="200102"/>
            <a:ext cx="7676211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771186" name="BasicText" descr="&lt;tags&gt;&lt;tag n=&quot;Linked&quot; v=&quot;True&quot; /&gt;&lt;/tags&gt;"/>
          <p:cNvSpPr>
            <a:spLocks noGrp="1" noChangeArrowheads="1"/>
          </p:cNvSpPr>
          <p:nvPr>
            <p:ph type="body" idx="1"/>
          </p:nvPr>
        </p:nvSpPr>
        <p:spPr bwMode="gray">
          <a:xfrm>
            <a:off x="477672" y="1040130"/>
            <a:ext cx="8766544" cy="456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Subheading</a:t>
            </a:r>
          </a:p>
          <a:p>
            <a:pPr lvl="1"/>
            <a:r>
              <a:rPr lang="en-US" altLang="ja-JP" smtClean="0"/>
              <a:t>Basic text</a:t>
            </a:r>
          </a:p>
          <a:p>
            <a:pPr lvl="2"/>
            <a:r>
              <a:rPr lang="en-US" altLang="ja-JP" smtClean="0"/>
              <a:t>Bullet level one</a:t>
            </a:r>
          </a:p>
          <a:p>
            <a:pPr lvl="3"/>
            <a:r>
              <a:rPr lang="en-US" altLang="ja-JP" smtClean="0"/>
              <a:t>Bullet level two</a:t>
            </a:r>
          </a:p>
          <a:p>
            <a:pPr lvl="4"/>
            <a:r>
              <a:rPr lang="en-US" altLang="ja-JP" smtClean="0"/>
              <a:t>Bullet level three</a:t>
            </a:r>
          </a:p>
        </p:txBody>
      </p:sp>
      <p:sp>
        <p:nvSpPr>
          <p:cNvPr id="771200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1253" name="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783" y="6640834"/>
            <a:ext cx="186673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defRPr sz="1000">
                <a:ea typeface="ＭＳ Ｐゴシック" pitchFamily="3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2B1E3D-4F19-49ED-B4FD-3EDFFA339095}" type="slidenum">
              <a:rPr lang="ja-JP" altLang="en-US">
                <a:solidFill>
                  <a:srgbClr val="000000"/>
                </a:solidFill>
                <a:latin typeface="Arial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BlueLine"/>
          <p:cNvSpPr>
            <a:spLocks noChangeShapeType="1"/>
          </p:cNvSpPr>
          <p:nvPr/>
        </p:nvSpPr>
        <p:spPr bwMode="white">
          <a:xfrm>
            <a:off x="477664" y="6457474"/>
            <a:ext cx="9243412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278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+mj-ea"/>
          <a:cs typeface="+mj-cs"/>
        </a:defRPr>
      </a:lvl1pPr>
      <a:lvl2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2pPr>
      <a:lvl3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3pPr>
      <a:lvl4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4pPr>
      <a:lvl5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5pPr>
      <a:lvl6pPr marL="4572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6pPr>
      <a:lvl7pPr marL="9144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7pPr>
      <a:lvl8pPr marL="13716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8pPr>
      <a:lvl9pPr marL="18288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9pPr>
    </p:titleStyle>
    <p:bodyStyle>
      <a:lvl1pPr algn="l" defTabSz="728663" rtl="0" fontAlgn="base">
        <a:lnSpc>
          <a:spcPct val="95000"/>
        </a:lnSpc>
        <a:spcBef>
          <a:spcPct val="95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defRPr sz="1400" b="1">
          <a:solidFill>
            <a:schemeClr val="tx1"/>
          </a:solidFill>
          <a:latin typeface="Arial"/>
          <a:ea typeface="+mn-ea"/>
          <a:cs typeface="+mn-cs"/>
        </a:defRPr>
      </a:lvl1pPr>
      <a:lvl2pPr marL="1588" algn="l" defTabSz="728663" rtl="0" fontAlgn="base">
        <a:lnSpc>
          <a:spcPct val="95000"/>
        </a:lnSpc>
        <a:spcBef>
          <a:spcPct val="36000"/>
        </a:spcBef>
        <a:spcAft>
          <a:spcPct val="0"/>
        </a:spcAft>
        <a:buClr>
          <a:schemeClr val="tx1"/>
        </a:buClr>
        <a:buSzPct val="120000"/>
        <a:defRPr sz="1400">
          <a:solidFill>
            <a:schemeClr val="tx1"/>
          </a:solidFill>
          <a:latin typeface="Arial"/>
        </a:defRPr>
      </a:lvl2pPr>
      <a:lvl3pPr marL="228600" indent="-2254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>
          <a:solidFill>
            <a:schemeClr val="tx1"/>
          </a:solidFill>
          <a:latin typeface="Arial"/>
        </a:defRPr>
      </a:lvl3pPr>
      <a:lvl4pPr marL="466725" indent="-236538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4pPr>
      <a:lvl5pPr marL="7064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5pPr>
      <a:lvl6pPr marL="11636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6pPr>
      <a:lvl7pPr marL="16208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7pPr>
      <a:lvl8pPr marL="20780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8pPr>
      <a:lvl9pPr marL="25352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204" name="ClientLogoHolder" descr="&lt;tags&gt;&lt;tag n=&quot;Visible&quot; v=&quot;False&quot; /&gt;&lt;/tags&gt;" hidden="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31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85" name="SlideTitle" descr="Text Box: Title"/>
          <p:cNvSpPr>
            <a:spLocks noGrp="1" noChangeArrowheads="1"/>
          </p:cNvSpPr>
          <p:nvPr>
            <p:ph type="title"/>
          </p:nvPr>
        </p:nvSpPr>
        <p:spPr bwMode="gray">
          <a:xfrm>
            <a:off x="477718" y="200097"/>
            <a:ext cx="7676211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771186" name="BasicText" descr="&lt;tags&gt;&lt;tag n=&quot;Linked&quot; v=&quot;True&quot; /&gt;&lt;/tags&gt;"/>
          <p:cNvSpPr>
            <a:spLocks noGrp="1" noChangeArrowheads="1"/>
          </p:cNvSpPr>
          <p:nvPr>
            <p:ph type="body" idx="1"/>
          </p:nvPr>
        </p:nvSpPr>
        <p:spPr bwMode="gray">
          <a:xfrm>
            <a:off x="477672" y="1040130"/>
            <a:ext cx="8766544" cy="456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Subheading</a:t>
            </a:r>
          </a:p>
          <a:p>
            <a:pPr lvl="1"/>
            <a:r>
              <a:rPr lang="en-US" altLang="ja-JP" smtClean="0"/>
              <a:t>Basic text</a:t>
            </a:r>
          </a:p>
          <a:p>
            <a:pPr lvl="2"/>
            <a:r>
              <a:rPr lang="en-US" altLang="ja-JP" smtClean="0"/>
              <a:t>Bullet level one</a:t>
            </a:r>
          </a:p>
          <a:p>
            <a:pPr lvl="3"/>
            <a:r>
              <a:rPr lang="en-US" altLang="ja-JP" smtClean="0"/>
              <a:t>Bullet level two</a:t>
            </a:r>
          </a:p>
          <a:p>
            <a:pPr lvl="4"/>
            <a:r>
              <a:rPr lang="en-US" altLang="ja-JP" smtClean="0"/>
              <a:t>Bullet level three</a:t>
            </a:r>
          </a:p>
        </p:txBody>
      </p:sp>
      <p:sp>
        <p:nvSpPr>
          <p:cNvPr id="771200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1253" name="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783" y="6640833"/>
            <a:ext cx="186673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defRPr sz="1000">
                <a:ea typeface="ＭＳ Ｐゴシック" pitchFamily="3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2B1E3D-4F19-49ED-B4FD-3EDFFA339095}" type="slidenum">
              <a:rPr lang="ja-JP" altLang="en-US">
                <a:solidFill>
                  <a:srgbClr val="000000"/>
                </a:solidFill>
                <a:latin typeface="Arial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BlueLine"/>
          <p:cNvSpPr>
            <a:spLocks noChangeShapeType="1"/>
          </p:cNvSpPr>
          <p:nvPr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324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843" r:id="rId5"/>
    <p:sldLayoutId id="2147483844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+mj-ea"/>
          <a:cs typeface="+mj-cs"/>
        </a:defRPr>
      </a:lvl1pPr>
      <a:lvl2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2pPr>
      <a:lvl3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3pPr>
      <a:lvl4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4pPr>
      <a:lvl5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5pPr>
      <a:lvl6pPr marL="4572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6pPr>
      <a:lvl7pPr marL="9144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7pPr>
      <a:lvl8pPr marL="13716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8pPr>
      <a:lvl9pPr marL="18288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9pPr>
    </p:titleStyle>
    <p:bodyStyle>
      <a:lvl1pPr algn="l" defTabSz="728663" rtl="0" fontAlgn="base">
        <a:lnSpc>
          <a:spcPct val="95000"/>
        </a:lnSpc>
        <a:spcBef>
          <a:spcPct val="95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defRPr sz="1400" b="1">
          <a:solidFill>
            <a:schemeClr val="tx1"/>
          </a:solidFill>
          <a:latin typeface="Arial"/>
          <a:ea typeface="+mn-ea"/>
          <a:cs typeface="+mn-cs"/>
        </a:defRPr>
      </a:lvl1pPr>
      <a:lvl2pPr marL="1588" algn="l" defTabSz="728663" rtl="0" fontAlgn="base">
        <a:lnSpc>
          <a:spcPct val="95000"/>
        </a:lnSpc>
        <a:spcBef>
          <a:spcPct val="36000"/>
        </a:spcBef>
        <a:spcAft>
          <a:spcPct val="0"/>
        </a:spcAft>
        <a:buClr>
          <a:schemeClr val="tx1"/>
        </a:buClr>
        <a:buSzPct val="120000"/>
        <a:defRPr sz="1400">
          <a:solidFill>
            <a:schemeClr val="tx1"/>
          </a:solidFill>
          <a:latin typeface="Arial"/>
        </a:defRPr>
      </a:lvl2pPr>
      <a:lvl3pPr marL="228600" indent="-2254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>
          <a:solidFill>
            <a:schemeClr val="tx1"/>
          </a:solidFill>
          <a:latin typeface="Arial"/>
        </a:defRPr>
      </a:lvl3pPr>
      <a:lvl4pPr marL="466725" indent="-236538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4pPr>
      <a:lvl5pPr marL="7064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5pPr>
      <a:lvl6pPr marL="11636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6pPr>
      <a:lvl7pPr marL="16208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7pPr>
      <a:lvl8pPr marL="20780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8pPr>
      <a:lvl9pPr marL="25352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204" name="ClientLogoHolder" descr="&lt;tags&gt;&lt;tag n=&quot;Visible&quot; v=&quot;False&quot; /&gt;&lt;/tags&gt;" hidden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28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85" name="SlideTitle" descr="Text Box: Title"/>
          <p:cNvSpPr>
            <a:spLocks noGrp="1" noChangeArrowheads="1"/>
          </p:cNvSpPr>
          <p:nvPr>
            <p:ph type="title"/>
          </p:nvPr>
        </p:nvSpPr>
        <p:spPr bwMode="gray">
          <a:xfrm>
            <a:off x="477710" y="200087"/>
            <a:ext cx="7676211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771186" name="BasicText" descr="&lt;tags&gt;&lt;tag n=&quot;Linked&quot; v=&quot;True&quot; /&gt;&lt;/tags&gt;"/>
          <p:cNvSpPr>
            <a:spLocks noGrp="1" noChangeArrowheads="1"/>
          </p:cNvSpPr>
          <p:nvPr>
            <p:ph type="body" idx="1"/>
          </p:nvPr>
        </p:nvSpPr>
        <p:spPr bwMode="gray">
          <a:xfrm>
            <a:off x="477672" y="1040130"/>
            <a:ext cx="8766544" cy="456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Subheading</a:t>
            </a:r>
          </a:p>
          <a:p>
            <a:pPr lvl="1"/>
            <a:r>
              <a:rPr lang="en-US" altLang="ja-JP" smtClean="0"/>
              <a:t>Basic text</a:t>
            </a:r>
          </a:p>
          <a:p>
            <a:pPr lvl="2"/>
            <a:r>
              <a:rPr lang="en-US" altLang="ja-JP" smtClean="0"/>
              <a:t>Bullet level one</a:t>
            </a:r>
          </a:p>
          <a:p>
            <a:pPr lvl="3"/>
            <a:r>
              <a:rPr lang="en-US" altLang="ja-JP" smtClean="0"/>
              <a:t>Bullet level two</a:t>
            </a:r>
          </a:p>
          <a:p>
            <a:pPr lvl="4"/>
            <a:r>
              <a:rPr lang="en-US" altLang="ja-JP" smtClean="0"/>
              <a:t>Bullet level three</a:t>
            </a:r>
          </a:p>
        </p:txBody>
      </p:sp>
      <p:sp>
        <p:nvSpPr>
          <p:cNvPr id="771200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1253" name="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783" y="6640833"/>
            <a:ext cx="186673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defRPr sz="1000">
                <a:ea typeface="ＭＳ Ｐゴシック" pitchFamily="3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2B1E3D-4F19-49ED-B4FD-3EDFFA339095}" type="slidenum">
              <a:rPr lang="ja-JP" altLang="en-US">
                <a:solidFill>
                  <a:srgbClr val="000000"/>
                </a:solidFill>
                <a:latin typeface="Arial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BlueLine"/>
          <p:cNvSpPr>
            <a:spLocks noChangeShapeType="1"/>
          </p:cNvSpPr>
          <p:nvPr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028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+mj-ea"/>
          <a:cs typeface="+mj-cs"/>
        </a:defRPr>
      </a:lvl1pPr>
      <a:lvl2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2pPr>
      <a:lvl3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3pPr>
      <a:lvl4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4pPr>
      <a:lvl5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5pPr>
      <a:lvl6pPr marL="4572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6pPr>
      <a:lvl7pPr marL="9144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7pPr>
      <a:lvl8pPr marL="13716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8pPr>
      <a:lvl9pPr marL="18288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9pPr>
    </p:titleStyle>
    <p:bodyStyle>
      <a:lvl1pPr algn="l" defTabSz="728663" rtl="0" fontAlgn="base">
        <a:lnSpc>
          <a:spcPct val="95000"/>
        </a:lnSpc>
        <a:spcBef>
          <a:spcPct val="95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defRPr sz="1400" b="1">
          <a:solidFill>
            <a:schemeClr val="tx1"/>
          </a:solidFill>
          <a:latin typeface="Arial"/>
          <a:ea typeface="+mn-ea"/>
          <a:cs typeface="+mn-cs"/>
        </a:defRPr>
      </a:lvl1pPr>
      <a:lvl2pPr marL="1588" algn="l" defTabSz="728663" rtl="0" fontAlgn="base">
        <a:lnSpc>
          <a:spcPct val="95000"/>
        </a:lnSpc>
        <a:spcBef>
          <a:spcPct val="36000"/>
        </a:spcBef>
        <a:spcAft>
          <a:spcPct val="0"/>
        </a:spcAft>
        <a:buClr>
          <a:schemeClr val="tx1"/>
        </a:buClr>
        <a:buSzPct val="120000"/>
        <a:defRPr sz="1400">
          <a:solidFill>
            <a:schemeClr val="tx1"/>
          </a:solidFill>
          <a:latin typeface="Arial"/>
        </a:defRPr>
      </a:lvl2pPr>
      <a:lvl3pPr marL="228600" indent="-2254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>
          <a:solidFill>
            <a:schemeClr val="tx1"/>
          </a:solidFill>
          <a:latin typeface="Arial"/>
        </a:defRPr>
      </a:lvl3pPr>
      <a:lvl4pPr marL="466725" indent="-236538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4pPr>
      <a:lvl5pPr marL="7064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5pPr>
      <a:lvl6pPr marL="11636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6pPr>
      <a:lvl7pPr marL="16208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7pPr>
      <a:lvl8pPr marL="20780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8pPr>
      <a:lvl9pPr marL="25352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204" name="ClientLogoHolder" descr="&lt;tags&gt;&lt;tag n=&quot;Visible&quot; v=&quot;False&quot; /&gt;&lt;/tags&gt;" hidden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528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85" name="SlideTitle" descr="Text Box: Title"/>
          <p:cNvSpPr>
            <a:spLocks noGrp="1" noChangeArrowheads="1"/>
          </p:cNvSpPr>
          <p:nvPr>
            <p:ph type="title"/>
          </p:nvPr>
        </p:nvSpPr>
        <p:spPr bwMode="gray">
          <a:xfrm>
            <a:off x="477703" y="200079"/>
            <a:ext cx="7676211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771186" name="BasicText" descr="&lt;tags&gt;&lt;tag n=&quot;Linked&quot; v=&quot;True&quot; /&gt;&lt;/tags&gt;"/>
          <p:cNvSpPr>
            <a:spLocks noGrp="1" noChangeArrowheads="1"/>
          </p:cNvSpPr>
          <p:nvPr>
            <p:ph type="body" idx="1"/>
          </p:nvPr>
        </p:nvSpPr>
        <p:spPr bwMode="gray">
          <a:xfrm>
            <a:off x="477672" y="1040130"/>
            <a:ext cx="8766544" cy="456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Subheading</a:t>
            </a:r>
          </a:p>
          <a:p>
            <a:pPr lvl="1"/>
            <a:r>
              <a:rPr lang="en-US" altLang="ja-JP" smtClean="0"/>
              <a:t>Basic text</a:t>
            </a:r>
          </a:p>
          <a:p>
            <a:pPr lvl="2"/>
            <a:r>
              <a:rPr lang="en-US" altLang="ja-JP" smtClean="0"/>
              <a:t>Bullet level one</a:t>
            </a:r>
          </a:p>
          <a:p>
            <a:pPr lvl="3"/>
            <a:r>
              <a:rPr lang="en-US" altLang="ja-JP" smtClean="0"/>
              <a:t>Bullet level two</a:t>
            </a:r>
          </a:p>
          <a:p>
            <a:pPr lvl="4"/>
            <a:r>
              <a:rPr lang="en-US" altLang="ja-JP" smtClean="0"/>
              <a:t>Bullet level three</a:t>
            </a:r>
          </a:p>
        </p:txBody>
      </p:sp>
      <p:sp>
        <p:nvSpPr>
          <p:cNvPr id="771200" name="ClientText" descr="Text Box: Client logo" hidden="1"/>
          <p:cNvSpPr>
            <a:spLocks noChangeArrowheads="1"/>
          </p:cNvSpPr>
          <p:nvPr/>
        </p:nvSpPr>
        <p:spPr bwMode="auto">
          <a:xfrm>
            <a:off x="8182562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1253" name="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783" y="6640833"/>
            <a:ext cx="186673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defRPr sz="1000">
                <a:ea typeface="ＭＳ Ｐゴシック" pitchFamily="3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2B1E3D-4F19-49ED-B4FD-3EDFFA339095}" type="slidenum">
              <a:rPr lang="ja-JP" altLang="en-US">
                <a:solidFill>
                  <a:srgbClr val="000000"/>
                </a:solidFill>
                <a:latin typeface="Arial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BlueLine"/>
          <p:cNvSpPr>
            <a:spLocks noChangeShapeType="1"/>
          </p:cNvSpPr>
          <p:nvPr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306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+mj-ea"/>
          <a:cs typeface="+mj-cs"/>
        </a:defRPr>
      </a:lvl1pPr>
      <a:lvl2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2pPr>
      <a:lvl3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3pPr>
      <a:lvl4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4pPr>
      <a:lvl5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5pPr>
      <a:lvl6pPr marL="4572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6pPr>
      <a:lvl7pPr marL="9144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7pPr>
      <a:lvl8pPr marL="13716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8pPr>
      <a:lvl9pPr marL="18288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9pPr>
    </p:titleStyle>
    <p:bodyStyle>
      <a:lvl1pPr algn="l" defTabSz="728663" rtl="0" fontAlgn="base">
        <a:lnSpc>
          <a:spcPct val="95000"/>
        </a:lnSpc>
        <a:spcBef>
          <a:spcPct val="95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defRPr sz="1400" b="1">
          <a:solidFill>
            <a:schemeClr val="tx1"/>
          </a:solidFill>
          <a:latin typeface="Arial"/>
          <a:ea typeface="+mn-ea"/>
          <a:cs typeface="+mn-cs"/>
        </a:defRPr>
      </a:lvl1pPr>
      <a:lvl2pPr marL="1588" algn="l" defTabSz="728663" rtl="0" fontAlgn="base">
        <a:lnSpc>
          <a:spcPct val="95000"/>
        </a:lnSpc>
        <a:spcBef>
          <a:spcPct val="36000"/>
        </a:spcBef>
        <a:spcAft>
          <a:spcPct val="0"/>
        </a:spcAft>
        <a:buClr>
          <a:schemeClr val="tx1"/>
        </a:buClr>
        <a:buSzPct val="120000"/>
        <a:defRPr sz="1400">
          <a:solidFill>
            <a:schemeClr val="tx1"/>
          </a:solidFill>
          <a:latin typeface="Arial"/>
        </a:defRPr>
      </a:lvl2pPr>
      <a:lvl3pPr marL="228600" indent="-2254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>
          <a:solidFill>
            <a:schemeClr val="tx1"/>
          </a:solidFill>
          <a:latin typeface="Arial"/>
        </a:defRPr>
      </a:lvl3pPr>
      <a:lvl4pPr marL="466725" indent="-236538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4pPr>
      <a:lvl5pPr marL="7064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5pPr>
      <a:lvl6pPr marL="11636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6pPr>
      <a:lvl7pPr marL="16208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7pPr>
      <a:lvl8pPr marL="20780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8pPr>
      <a:lvl9pPr marL="25352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204" name="ClientLogoHolder" descr="&lt;tags&gt;&lt;tag n=&quot;Visible&quot; v=&quot;False&quot; /&gt;&lt;/tags&gt;" hidden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486" y="286702"/>
            <a:ext cx="1113963" cy="5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1185" name="SlideTitle" descr="Text Box: Title"/>
          <p:cNvSpPr>
            <a:spLocks noGrp="1" noChangeArrowheads="1"/>
          </p:cNvSpPr>
          <p:nvPr>
            <p:ph type="title"/>
          </p:nvPr>
        </p:nvSpPr>
        <p:spPr bwMode="gray">
          <a:xfrm>
            <a:off x="477673" y="200049"/>
            <a:ext cx="7676211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Title</a:t>
            </a:r>
          </a:p>
        </p:txBody>
      </p:sp>
      <p:sp>
        <p:nvSpPr>
          <p:cNvPr id="771186" name="BasicText" descr="&lt;tags&gt;&lt;tag n=&quot;Linked&quot; v=&quot;True&quot; /&gt;&lt;/tags&gt;"/>
          <p:cNvSpPr>
            <a:spLocks noGrp="1" noChangeArrowheads="1"/>
          </p:cNvSpPr>
          <p:nvPr>
            <p:ph type="body" idx="1"/>
          </p:nvPr>
        </p:nvSpPr>
        <p:spPr bwMode="gray">
          <a:xfrm>
            <a:off x="477672" y="1040130"/>
            <a:ext cx="8766544" cy="456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Subheading</a:t>
            </a:r>
          </a:p>
          <a:p>
            <a:pPr lvl="1"/>
            <a:r>
              <a:rPr lang="en-US" altLang="ja-JP" smtClean="0"/>
              <a:t>Basic text</a:t>
            </a:r>
          </a:p>
          <a:p>
            <a:pPr lvl="2"/>
            <a:r>
              <a:rPr lang="en-US" altLang="ja-JP" smtClean="0"/>
              <a:t>Bullet level one</a:t>
            </a:r>
          </a:p>
          <a:p>
            <a:pPr lvl="3"/>
            <a:r>
              <a:rPr lang="en-US" altLang="ja-JP" smtClean="0"/>
              <a:t>Bullet level two</a:t>
            </a:r>
          </a:p>
          <a:p>
            <a:pPr lvl="4"/>
            <a:r>
              <a:rPr lang="en-US" altLang="ja-JP" smtClean="0"/>
              <a:t>Bullet level three</a:t>
            </a:r>
          </a:p>
        </p:txBody>
      </p:sp>
      <p:sp>
        <p:nvSpPr>
          <p:cNvPr id="771200" name="ClientText" descr="Text Box: Client logo" hidden="1"/>
          <p:cNvSpPr>
            <a:spLocks noChangeArrowheads="1"/>
          </p:cNvSpPr>
          <p:nvPr/>
        </p:nvSpPr>
        <p:spPr bwMode="auto">
          <a:xfrm>
            <a:off x="8182558" y="210026"/>
            <a:ext cx="1053200" cy="3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</a:p>
        </p:txBody>
      </p:sp>
      <p:sp>
        <p:nvSpPr>
          <p:cNvPr id="771253" name="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780" y="6640833"/>
            <a:ext cx="186673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defRPr sz="1000">
                <a:ea typeface="ＭＳ Ｐゴシック" pitchFamily="34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2B1E3D-4F19-49ED-B4FD-3EDFFA339095}" type="slidenum">
              <a:rPr lang="ja-JP" altLang="en-US">
                <a:solidFill>
                  <a:srgbClr val="000000"/>
                </a:solidFill>
                <a:latin typeface="Arial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BlueLine"/>
          <p:cNvSpPr>
            <a:spLocks noChangeShapeType="1"/>
          </p:cNvSpPr>
          <p:nvPr/>
        </p:nvSpPr>
        <p:spPr bwMode="white">
          <a:xfrm>
            <a:off x="477655" y="6457474"/>
            <a:ext cx="92434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127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+mj-ea"/>
          <a:cs typeface="+mj-cs"/>
        </a:defRPr>
      </a:lvl1pPr>
      <a:lvl2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2pPr>
      <a:lvl3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3pPr>
      <a:lvl4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4pPr>
      <a:lvl5pPr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5pPr>
      <a:lvl6pPr marL="4572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6pPr>
      <a:lvl7pPr marL="9144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7pPr>
      <a:lvl8pPr marL="13716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8pPr>
      <a:lvl9pPr marL="1828800" algn="l" defTabSz="728663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redit Suisse Type Roman" pitchFamily="34" charset="0"/>
        </a:defRPr>
      </a:lvl9pPr>
    </p:titleStyle>
    <p:bodyStyle>
      <a:lvl1pPr algn="l" defTabSz="728663" rtl="0" fontAlgn="base">
        <a:lnSpc>
          <a:spcPct val="95000"/>
        </a:lnSpc>
        <a:spcBef>
          <a:spcPct val="95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defRPr sz="1400" b="1">
          <a:solidFill>
            <a:schemeClr val="tx1"/>
          </a:solidFill>
          <a:latin typeface="Arial"/>
          <a:ea typeface="+mn-ea"/>
          <a:cs typeface="+mn-cs"/>
        </a:defRPr>
      </a:lvl1pPr>
      <a:lvl2pPr marL="1588" algn="l" defTabSz="728663" rtl="0" fontAlgn="base">
        <a:lnSpc>
          <a:spcPct val="95000"/>
        </a:lnSpc>
        <a:spcBef>
          <a:spcPct val="36000"/>
        </a:spcBef>
        <a:spcAft>
          <a:spcPct val="0"/>
        </a:spcAft>
        <a:buClr>
          <a:schemeClr val="tx1"/>
        </a:buClr>
        <a:buSzPct val="120000"/>
        <a:defRPr sz="1400">
          <a:solidFill>
            <a:schemeClr val="tx1"/>
          </a:solidFill>
          <a:latin typeface="Arial"/>
        </a:defRPr>
      </a:lvl2pPr>
      <a:lvl3pPr marL="228600" indent="-2254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>
          <a:solidFill>
            <a:schemeClr val="tx1"/>
          </a:solidFill>
          <a:latin typeface="Arial"/>
        </a:defRPr>
      </a:lvl3pPr>
      <a:lvl4pPr marL="466725" indent="-236538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4pPr>
      <a:lvl5pPr marL="7064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Arial"/>
        </a:defRPr>
      </a:lvl5pPr>
      <a:lvl6pPr marL="11636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6pPr>
      <a:lvl7pPr marL="16208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7pPr>
      <a:lvl8pPr marL="20780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8pPr>
      <a:lvl9pPr marL="2535238" indent="-238125" algn="l" defTabSz="728663" rtl="0" fontAlgn="base">
        <a:lnSpc>
          <a:spcPct val="95000"/>
        </a:lnSpc>
        <a:spcBef>
          <a:spcPct val="0"/>
        </a:spcBef>
        <a:spcAft>
          <a:spcPct val="0"/>
        </a:spcAft>
        <a:buClr>
          <a:schemeClr val="tx1"/>
        </a:buClr>
        <a:buFont typeface="Credit Suisse Type Roman" pitchFamily="34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base_light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72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292" y="46673"/>
            <a:ext cx="887897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075" y="1440181"/>
            <a:ext cx="9341701" cy="5410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 txBox="1">
            <a:spLocks noGrp="1" noChangeArrowheads="1"/>
          </p:cNvSpPr>
          <p:nvPr/>
        </p:nvSpPr>
        <p:spPr bwMode="auto">
          <a:xfrm>
            <a:off x="9209272" y="6927533"/>
            <a:ext cx="456490" cy="3667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995094B-9D49-40E4-8CF1-8AEE41A909E9}" type="slidenum">
              <a:rPr lang="en-US" sz="1400">
                <a:solidFill>
                  <a:srgbClr val="FFFFFF"/>
                </a:solidFill>
                <a:ea typeface="Osaka" charset="-128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29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base_light_tex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" y="0"/>
            <a:ext cx="9721850" cy="72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319" y="46673"/>
            <a:ext cx="887897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16" tIns="45258" rIns="90516" bIns="452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129" y="1440188"/>
            <a:ext cx="9341701" cy="5410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 txBox="1">
            <a:spLocks noGrp="1" noChangeArrowheads="1"/>
          </p:cNvSpPr>
          <p:nvPr/>
        </p:nvSpPr>
        <p:spPr bwMode="auto">
          <a:xfrm>
            <a:off x="9209315" y="6927548"/>
            <a:ext cx="456489" cy="366713"/>
          </a:xfrm>
          <a:prstGeom prst="rect">
            <a:avLst/>
          </a:prstGeom>
          <a:noFill/>
          <a:ln>
            <a:noFill/>
          </a:ln>
          <a:extLst/>
        </p:spPr>
        <p:txBody>
          <a:bodyPr lIns="90516" tIns="45258" rIns="90516" bIns="45258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995094B-9D49-40E4-8CF1-8AEE41A909E9}" type="slidenum">
              <a:rPr lang="en-US" sz="1400">
                <a:solidFill>
                  <a:srgbClr val="FFFFFF"/>
                </a:solidFill>
                <a:ea typeface="Osaka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8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Osaka" pitchFamily="16" charset="-128"/>
          <a:cs typeface="Osaka"/>
        </a:defRPr>
      </a:lvl5pPr>
      <a:lvl6pPr marL="45258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6pPr>
      <a:lvl7pPr marL="90516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7pPr>
      <a:lvl8pPr marL="135774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8pPr>
      <a:lvl9pPr marL="181032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9pPr>
    </p:titleStyle>
    <p:bodyStyle>
      <a:lvl1pPr marL="339437" indent="-339437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35446" indent="-28286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31456" indent="-22629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584038" indent="-226291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36620" indent="-226291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489203" indent="-2262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41785" indent="-2262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4367" indent="-2262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46949" indent="-2262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4421" y="2464266"/>
            <a:ext cx="8418575" cy="4160520"/>
          </a:xfrm>
        </p:spPr>
        <p:txBody>
          <a:bodyPr/>
          <a:lstStyle/>
          <a:p>
            <a:r>
              <a:rPr lang="en-AU" altLang="ja-JP" sz="3200" b="1" dirty="0" smtClean="0"/>
              <a:t>Results of General Meeting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2400" b="1" dirty="0" smtClean="0"/>
              <a:t>20</a:t>
            </a:r>
            <a:r>
              <a:rPr lang="en-US" altLang="ja-JP" sz="2400" b="1" baseline="30000" dirty="0" smtClean="0"/>
              <a:t>th</a:t>
            </a:r>
            <a:r>
              <a:rPr lang="en-US" altLang="ja-JP" sz="2400" b="1" dirty="0" smtClean="0"/>
              <a:t> January 2016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1800" dirty="0"/>
              <a:t/>
            </a:r>
            <a:br>
              <a:rPr lang="en-US" altLang="ja-JP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2908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67326" y="6674169"/>
            <a:ext cx="2268432" cy="383381"/>
          </a:xfrm>
          <a:prstGeom prst="rect">
            <a:avLst/>
          </a:prstGeom>
        </p:spPr>
        <p:txBody>
          <a:bodyPr lIns="96698" tIns="48349" rIns="96698" bIns="48349"/>
          <a:lstStyle/>
          <a:p>
            <a:pPr>
              <a:defRPr/>
            </a:pPr>
            <a:fld id="{6C007AE1-B3BA-41CA-862A-E06B748CBBB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051" name="Slide Number Placeholder 5"/>
          <p:cNvSpPr txBox="1">
            <a:spLocks noGrp="1"/>
          </p:cNvSpPr>
          <p:nvPr/>
        </p:nvSpPr>
        <p:spPr bwMode="auto">
          <a:xfrm>
            <a:off x="6967326" y="6560820"/>
            <a:ext cx="202538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356044F-E559-4408-A4DF-01BB9E47A68B}" type="slidenum">
              <a:rPr lang="en-US" sz="1500"/>
              <a:pPr algn="r"/>
              <a:t>2</a:t>
            </a:fld>
            <a:endParaRPr lang="en-US" sz="1500"/>
          </a:p>
        </p:txBody>
      </p:sp>
      <p:pic>
        <p:nvPicPr>
          <p:cNvPr id="2052" name="Picture 2" descr="ppbase_light_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72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>
          <a:xfrm>
            <a:off x="324061" y="0"/>
            <a:ext cx="8263573" cy="1200150"/>
          </a:xfrm>
        </p:spPr>
        <p:txBody>
          <a:bodyPr/>
          <a:lstStyle/>
          <a:p>
            <a:pPr algn="l" eaLnBrk="1" hangingPunct="1"/>
            <a:r>
              <a:rPr lang="en-US" sz="3800">
                <a:latin typeface="Arial" charset="0"/>
                <a:cs typeface="Arial" charset="0"/>
              </a:rPr>
              <a:t>Resolution 1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80405" y="1678558"/>
            <a:ext cx="9289032" cy="84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ctr"/>
          <a:lstStyle/>
          <a:p>
            <a:pPr marL="362617" indent="-362617" algn="ctr">
              <a:spcBef>
                <a:spcPts val="1692"/>
              </a:spcBef>
            </a:pPr>
            <a:r>
              <a:rPr lang="en-AU" sz="2800" b="1" dirty="0" smtClean="0">
                <a:solidFill>
                  <a:srgbClr val="000000"/>
                </a:solidFill>
                <a:ea typeface="Osaka" pitchFamily="16" charset="-128"/>
              </a:rPr>
              <a:t>Approval for the issue of new US$17.5 million Convertible Note (maturing 30 September 2020) to replace existing US$35 million Convertible Notes (maturing 31 March 2017)</a:t>
            </a:r>
            <a:endParaRPr lang="en-AU" sz="2800" b="1" dirty="0">
              <a:solidFill>
                <a:srgbClr val="000000"/>
              </a:solidFill>
              <a:ea typeface="Osaka" pitchFamily="16" charset="-128"/>
            </a:endParaRPr>
          </a:p>
        </p:txBody>
      </p:sp>
      <p:graphicFrame>
        <p:nvGraphicFramePr>
          <p:cNvPr id="208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802951"/>
              </p:ext>
            </p:extLst>
          </p:nvPr>
        </p:nvGraphicFramePr>
        <p:xfrm>
          <a:off x="828477" y="3273700"/>
          <a:ext cx="8126469" cy="3207070"/>
        </p:xfrm>
        <a:graphic>
          <a:graphicData uri="http://schemas.openxmlformats.org/drawingml/2006/table">
            <a:tbl>
              <a:tblPr/>
              <a:tblGrid>
                <a:gridCol w="5772071"/>
                <a:gridCol w="2354398"/>
              </a:tblGrid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FOR: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CHAIRMAN’S DISCRETION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SHAREHOLDER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33,220,577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228,400,144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TOTAL FOR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261,620,721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AGAINST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1,001,679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ABSTAIN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318,944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PROXY DISCRETION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14,500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9209274" y="6927532"/>
            <a:ext cx="456490" cy="366713"/>
          </a:xfrm>
          <a:prstGeom prst="rect">
            <a:avLst/>
          </a:prstGeom>
          <a:noFill/>
          <a:ln>
            <a:noFill/>
          </a:ln>
          <a:extLst/>
        </p:spPr>
        <p:txBody>
          <a:bodyPr lIns="96698" tIns="48349" rIns="96698" bIns="48349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A5EBA6BF-F542-486A-A6E2-27137FEB9D94}" type="slidenum">
              <a:rPr lang="en-US" sz="1500">
                <a:solidFill>
                  <a:schemeClr val="bg1"/>
                </a:solidFill>
                <a:ea typeface="Osaka" charset="-128"/>
              </a:rPr>
              <a:pPr algn="r"/>
              <a:t>2</a:t>
            </a:fld>
            <a:endParaRPr lang="en-US" sz="1500" dirty="0">
              <a:solidFill>
                <a:schemeClr val="bg1"/>
              </a:solidFill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41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67326" y="6674169"/>
            <a:ext cx="2268432" cy="383381"/>
          </a:xfrm>
          <a:prstGeom prst="rect">
            <a:avLst/>
          </a:prstGeom>
        </p:spPr>
        <p:txBody>
          <a:bodyPr lIns="96698" tIns="48349" rIns="96698" bIns="48349"/>
          <a:lstStyle/>
          <a:p>
            <a:pPr>
              <a:defRPr/>
            </a:pPr>
            <a:fld id="{E2515CF8-FCEE-4731-81D7-DF8D7BE5D45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6967326" y="6560820"/>
            <a:ext cx="202538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2BAA95B-AD7F-470D-8C6F-834EFF887395}" type="slidenum">
              <a:rPr lang="en-US" sz="1500"/>
              <a:pPr algn="r"/>
              <a:t>3</a:t>
            </a:fld>
            <a:endParaRPr lang="en-US" sz="1500"/>
          </a:p>
        </p:txBody>
      </p:sp>
      <p:pic>
        <p:nvPicPr>
          <p:cNvPr id="3076" name="Picture 2" descr="ppbase_light_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72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>
          <a:xfrm>
            <a:off x="324061" y="0"/>
            <a:ext cx="8263573" cy="1200150"/>
          </a:xfrm>
        </p:spPr>
        <p:txBody>
          <a:bodyPr/>
          <a:lstStyle/>
          <a:p>
            <a:pPr algn="l" eaLnBrk="1" hangingPunct="1"/>
            <a:r>
              <a:rPr lang="en-US" sz="3800">
                <a:latin typeface="Arial" charset="0"/>
                <a:cs typeface="Arial" charset="0"/>
              </a:rPr>
              <a:t>Resolution 2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252413" y="1483519"/>
            <a:ext cx="8956861" cy="84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ctr"/>
          <a:lstStyle/>
          <a:p>
            <a:pPr marL="362617" indent="-362617" algn="ctr">
              <a:spcBef>
                <a:spcPts val="1692"/>
              </a:spcBef>
            </a:pPr>
            <a:r>
              <a:rPr lang="en-AU" sz="3400" b="1" dirty="0" smtClean="0">
                <a:solidFill>
                  <a:srgbClr val="000000"/>
                </a:solidFill>
                <a:ea typeface="Osaka" pitchFamily="16" charset="-128"/>
              </a:rPr>
              <a:t>Ratification of prior issue of 10,274,158 Shares to Jefferies LLC</a:t>
            </a:r>
            <a:endParaRPr lang="en-AU" sz="3400" b="1" dirty="0">
              <a:solidFill>
                <a:srgbClr val="000000"/>
              </a:solidFill>
              <a:ea typeface="Osaka" pitchFamily="16" charset="-128"/>
            </a:endParaRPr>
          </a:p>
        </p:txBody>
      </p:sp>
      <p:graphicFrame>
        <p:nvGraphicFramePr>
          <p:cNvPr id="3150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89277"/>
              </p:ext>
            </p:extLst>
          </p:nvPr>
        </p:nvGraphicFramePr>
        <p:xfrm>
          <a:off x="766904" y="3072051"/>
          <a:ext cx="8126469" cy="3207070"/>
        </p:xfrm>
        <a:graphic>
          <a:graphicData uri="http://schemas.openxmlformats.org/drawingml/2006/table">
            <a:tbl>
              <a:tblPr/>
              <a:tblGrid>
                <a:gridCol w="5772071"/>
                <a:gridCol w="2354398"/>
              </a:tblGrid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FOR: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CHAIRMAN’S DISCRETION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SHAREHOLDER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33,220,577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224,827,873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TOTAL FOR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258,048,450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AGAINST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4,130,474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ABSTAIN</a:t>
                      </a:r>
                      <a:endParaRPr kumimoji="0" lang="en-A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762,420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PROXY DISCRETION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14,500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9209274" y="6927532"/>
            <a:ext cx="456490" cy="366713"/>
          </a:xfrm>
          <a:prstGeom prst="rect">
            <a:avLst/>
          </a:prstGeom>
          <a:noFill/>
          <a:ln>
            <a:noFill/>
          </a:ln>
          <a:extLst/>
        </p:spPr>
        <p:txBody>
          <a:bodyPr lIns="96698" tIns="48349" rIns="96698" bIns="48349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A5EBA6BF-F542-486A-A6E2-27137FEB9D94}" type="slidenum">
              <a:rPr lang="en-US" sz="1500">
                <a:solidFill>
                  <a:schemeClr val="bg1"/>
                </a:solidFill>
                <a:ea typeface="Osaka" charset="-128"/>
              </a:rPr>
              <a:pPr algn="r"/>
              <a:t>3</a:t>
            </a:fld>
            <a:endParaRPr lang="en-US" sz="1500" dirty="0">
              <a:solidFill>
                <a:schemeClr val="bg1"/>
              </a:solidFill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38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67326" y="6674169"/>
            <a:ext cx="2268432" cy="383381"/>
          </a:xfrm>
          <a:prstGeom prst="rect">
            <a:avLst/>
          </a:prstGeom>
        </p:spPr>
        <p:txBody>
          <a:bodyPr lIns="96698" tIns="48349" rIns="96698" bIns="48349"/>
          <a:lstStyle/>
          <a:p>
            <a:pPr>
              <a:defRPr/>
            </a:pPr>
            <a:fld id="{5E9E9B1A-0130-4A2F-8B59-2446D02067A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147" name="Slide Number Placeholder 5"/>
          <p:cNvSpPr txBox="1">
            <a:spLocks noGrp="1"/>
          </p:cNvSpPr>
          <p:nvPr/>
        </p:nvSpPr>
        <p:spPr bwMode="auto">
          <a:xfrm>
            <a:off x="6967326" y="6560820"/>
            <a:ext cx="202538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49143E0-FB0F-4379-A97F-E0B4A82039DD}" type="slidenum">
              <a:rPr lang="en-US" sz="1500"/>
              <a:pPr algn="r"/>
              <a:t>4</a:t>
            </a:fld>
            <a:endParaRPr lang="en-US" sz="1500"/>
          </a:p>
        </p:txBody>
      </p:sp>
      <p:pic>
        <p:nvPicPr>
          <p:cNvPr id="6148" name="Picture 2" descr="ppbase_light_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72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3"/>
          <p:cNvSpPr>
            <a:spLocks noGrp="1" noChangeArrowheads="1"/>
          </p:cNvSpPr>
          <p:nvPr>
            <p:ph type="title"/>
          </p:nvPr>
        </p:nvSpPr>
        <p:spPr>
          <a:xfrm>
            <a:off x="324061" y="0"/>
            <a:ext cx="8263573" cy="1200150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Arial" charset="0"/>
                <a:cs typeface="Arial" charset="0"/>
              </a:rPr>
              <a:t>Resolution </a:t>
            </a:r>
            <a:r>
              <a:rPr lang="en-US" sz="3800" dirty="0" smtClean="0">
                <a:latin typeface="Arial" charset="0"/>
                <a:cs typeface="Arial" charset="0"/>
              </a:rPr>
              <a:t>3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80404" y="1483519"/>
            <a:ext cx="9485359" cy="84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ctr"/>
          <a:lstStyle/>
          <a:p>
            <a:pPr marL="362617" indent="-362617" algn="ctr">
              <a:spcBef>
                <a:spcPts val="1692"/>
              </a:spcBef>
            </a:pPr>
            <a:r>
              <a:rPr lang="en-AU" sz="3400" b="1" dirty="0" smtClean="0">
                <a:solidFill>
                  <a:srgbClr val="000000"/>
                </a:solidFill>
                <a:ea typeface="Osaka" pitchFamily="16" charset="-128"/>
              </a:rPr>
              <a:t>Ratification of prior issue of 14,300,000 Shares</a:t>
            </a:r>
            <a:endParaRPr lang="en-AU" sz="3400" b="1" dirty="0">
              <a:solidFill>
                <a:srgbClr val="000000"/>
              </a:solidFill>
              <a:ea typeface="Osaka" pitchFamily="16" charset="-128"/>
            </a:endParaRPr>
          </a:p>
        </p:txBody>
      </p:sp>
      <p:graphicFrame>
        <p:nvGraphicFramePr>
          <p:cNvPr id="619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325336"/>
              </p:ext>
            </p:extLst>
          </p:nvPr>
        </p:nvGraphicFramePr>
        <p:xfrm>
          <a:off x="838912" y="3072051"/>
          <a:ext cx="8126469" cy="3720468"/>
        </p:xfrm>
        <a:graphic>
          <a:graphicData uri="http://schemas.openxmlformats.org/drawingml/2006/table">
            <a:tbl>
              <a:tblPr/>
              <a:tblGrid>
                <a:gridCol w="5772071"/>
                <a:gridCol w="2354398"/>
              </a:tblGrid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FOR: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CHAIRMAN’S DISCRETION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SHAREHOLDER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33,220,577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208,638,644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TOTAL FOR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241,859,221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AGAINST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4,146,703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ABSTAIN</a:t>
                      </a:r>
                      <a:endParaRPr kumimoji="0" lang="en-A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735,420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PROXY DISCRETION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14,500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EXCLUDED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16,200,000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9209274" y="6927532"/>
            <a:ext cx="456490" cy="366713"/>
          </a:xfrm>
          <a:prstGeom prst="rect">
            <a:avLst/>
          </a:prstGeom>
          <a:noFill/>
          <a:ln>
            <a:noFill/>
          </a:ln>
          <a:extLst/>
        </p:spPr>
        <p:txBody>
          <a:bodyPr lIns="96698" tIns="48349" rIns="96698" bIns="48349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A5EBA6BF-F542-486A-A6E2-27137FEB9D94}" type="slidenum">
              <a:rPr lang="en-US" sz="1500">
                <a:solidFill>
                  <a:schemeClr val="bg1"/>
                </a:solidFill>
                <a:ea typeface="Osaka" charset="-128"/>
              </a:rPr>
              <a:pPr algn="r"/>
              <a:t>4</a:t>
            </a:fld>
            <a:endParaRPr lang="en-US" sz="1500" dirty="0">
              <a:solidFill>
                <a:schemeClr val="bg1"/>
              </a:solidFill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67326" y="6674169"/>
            <a:ext cx="2268432" cy="383381"/>
          </a:xfrm>
          <a:prstGeom prst="rect">
            <a:avLst/>
          </a:prstGeom>
        </p:spPr>
        <p:txBody>
          <a:bodyPr lIns="96698" tIns="48349" rIns="96698" bIns="48349"/>
          <a:lstStyle/>
          <a:p>
            <a:pPr>
              <a:defRPr/>
            </a:pPr>
            <a:fld id="{F114D412-B2D5-4443-849E-16D5252EFD2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967326" y="6560820"/>
            <a:ext cx="202538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13130AB-26B6-4C45-BE5F-077A76D1B86C}" type="slidenum">
              <a:rPr lang="en-US" sz="1500"/>
              <a:pPr algn="r"/>
              <a:t>5</a:t>
            </a:fld>
            <a:endParaRPr lang="en-US" sz="1500"/>
          </a:p>
        </p:txBody>
      </p:sp>
      <p:pic>
        <p:nvPicPr>
          <p:cNvPr id="4100" name="Picture 2" descr="ppbase_light_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1850" cy="72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>
          <a:xfrm>
            <a:off x="303808" y="0"/>
            <a:ext cx="8263573" cy="1200150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Arial" charset="0"/>
                <a:cs typeface="Arial" charset="0"/>
              </a:rPr>
              <a:t>Resolution </a:t>
            </a:r>
            <a:r>
              <a:rPr lang="en-US" sz="3800" dirty="0" smtClean="0">
                <a:latin typeface="Arial" charset="0"/>
                <a:cs typeface="Arial" charset="0"/>
              </a:rPr>
              <a:t>4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03808" y="1606550"/>
            <a:ext cx="9133711" cy="84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ctr"/>
          <a:lstStyle/>
          <a:p>
            <a:pPr marL="362617" indent="-362617" algn="ctr"/>
            <a:r>
              <a:rPr lang="en-AU" sz="3400" b="1" dirty="0" smtClean="0">
                <a:solidFill>
                  <a:srgbClr val="000000"/>
                </a:solidFill>
                <a:ea typeface="Osaka" pitchFamily="16" charset="-128"/>
              </a:rPr>
              <a:t>Ratification of prior issue of 534,687 </a:t>
            </a:r>
            <a:r>
              <a:rPr lang="en-AU" sz="3400" b="1" dirty="0">
                <a:solidFill>
                  <a:srgbClr val="000000"/>
                </a:solidFill>
                <a:ea typeface="Osaka" pitchFamily="16" charset="-128"/>
              </a:rPr>
              <a:t>S</a:t>
            </a:r>
            <a:r>
              <a:rPr lang="en-AU" sz="3400" b="1" dirty="0" smtClean="0">
                <a:solidFill>
                  <a:srgbClr val="000000"/>
                </a:solidFill>
                <a:ea typeface="Osaka" pitchFamily="16" charset="-128"/>
              </a:rPr>
              <a:t>hares to </a:t>
            </a:r>
            <a:r>
              <a:rPr lang="en-AU" sz="3400" b="1" dirty="0" err="1" smtClean="0">
                <a:solidFill>
                  <a:srgbClr val="000000"/>
                </a:solidFill>
                <a:ea typeface="Osaka" pitchFamily="16" charset="-128"/>
              </a:rPr>
              <a:t>Somerley</a:t>
            </a:r>
            <a:r>
              <a:rPr lang="en-AU" sz="3400" b="1" dirty="0" smtClean="0">
                <a:solidFill>
                  <a:srgbClr val="000000"/>
                </a:solidFill>
                <a:ea typeface="Osaka" pitchFamily="16" charset="-128"/>
              </a:rPr>
              <a:t> International Limited</a:t>
            </a:r>
            <a:endParaRPr lang="en-AU" sz="3400" b="1" dirty="0">
              <a:solidFill>
                <a:srgbClr val="000000"/>
              </a:solidFill>
              <a:ea typeface="Osaka" pitchFamily="16" charset="-128"/>
            </a:endParaRPr>
          </a:p>
        </p:txBody>
      </p:sp>
      <p:graphicFrame>
        <p:nvGraphicFramePr>
          <p:cNvPr id="412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00743"/>
              </p:ext>
            </p:extLst>
          </p:nvPr>
        </p:nvGraphicFramePr>
        <p:xfrm>
          <a:off x="838912" y="3072051"/>
          <a:ext cx="8126469" cy="3207070"/>
        </p:xfrm>
        <a:graphic>
          <a:graphicData uri="http://schemas.openxmlformats.org/drawingml/2006/table">
            <a:tbl>
              <a:tblPr/>
              <a:tblGrid>
                <a:gridCol w="5772071"/>
                <a:gridCol w="2354398"/>
              </a:tblGrid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FOR: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CHAIRMAN’S DISCRETION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SHAREHOLDER</a:t>
                      </a:r>
                      <a:endParaRPr kumimoji="0" lang="en-A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33,220,577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224,728,612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TOTAL FOR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257,949,189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AGAINST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4,209,735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ABSTAIN</a:t>
                      </a:r>
                      <a:endParaRPr kumimoji="0" lang="en-A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14,500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PROXY DISCRETION</a:t>
                      </a: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782,420</a:t>
                      </a:r>
                      <a:endParaRPr kumimoji="0" lang="en-A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2910" marR="729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9209274" y="6927532"/>
            <a:ext cx="456490" cy="366713"/>
          </a:xfrm>
          <a:prstGeom prst="rect">
            <a:avLst/>
          </a:prstGeom>
          <a:noFill/>
          <a:ln>
            <a:noFill/>
          </a:ln>
          <a:extLst/>
        </p:spPr>
        <p:txBody>
          <a:bodyPr lIns="96698" tIns="48349" rIns="96698" bIns="48349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A5EBA6BF-F542-486A-A6E2-27137FEB9D94}" type="slidenum">
              <a:rPr lang="en-US" sz="1500">
                <a:solidFill>
                  <a:schemeClr val="bg1"/>
                </a:solidFill>
                <a:ea typeface="Osaka" charset="-128"/>
              </a:rPr>
              <a:pPr algn="r"/>
              <a:t>5</a:t>
            </a:fld>
            <a:endParaRPr lang="en-US" sz="1500" dirty="0">
              <a:solidFill>
                <a:schemeClr val="bg1"/>
              </a:solidFill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1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0145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ysheetAndBody">
  <a:themeElements>
    <a:clrScheme name="Poseidon Nickel">
      <a:dk1>
        <a:srgbClr val="000000"/>
      </a:dk1>
      <a:lt1>
        <a:srgbClr val="FFFFFF"/>
      </a:lt1>
      <a:dk2>
        <a:srgbClr val="000000"/>
      </a:dk2>
      <a:lt2>
        <a:srgbClr val="E1E1E1"/>
      </a:lt2>
      <a:accent1>
        <a:srgbClr val="92D050"/>
      </a:accent1>
      <a:accent2>
        <a:srgbClr val="D6E03E"/>
      </a:accent2>
      <a:accent3>
        <a:srgbClr val="E1E1E1"/>
      </a:accent3>
      <a:accent4>
        <a:srgbClr val="E36C0A"/>
      </a:accent4>
      <a:accent5>
        <a:srgbClr val="CC0000"/>
      </a:accent5>
      <a:accent6>
        <a:srgbClr val="000000"/>
      </a:accent6>
      <a:hlink>
        <a:srgbClr val="647D33"/>
      </a:hlink>
      <a:folHlink>
        <a:srgbClr val="647D33"/>
      </a:folHlink>
    </a:clrScheme>
    <a:fontScheme name="FlysheetAndBody">
      <a:majorFont>
        <a:latin typeface="Credit Suisse Type Roman"/>
        <a:ea typeface=""/>
        <a:cs typeface=""/>
      </a:majorFont>
      <a:minorFont>
        <a:latin typeface="Credit Suisse Typ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lnDef>
  </a:objectDefaults>
  <a:extraClrSchemeLst>
    <a:extraClrScheme>
      <a:clrScheme name="FlysheetAndBody 1">
        <a:dk1>
          <a:srgbClr val="000000"/>
        </a:dk1>
        <a:lt1>
          <a:srgbClr val="FFFFFF"/>
        </a:lt1>
        <a:dk2>
          <a:srgbClr val="7898B3"/>
        </a:dk2>
        <a:lt2>
          <a:srgbClr val="C8C1BC"/>
        </a:lt2>
        <a:accent1>
          <a:srgbClr val="255B89"/>
        </a:accent1>
        <a:accent2>
          <a:srgbClr val="91867E"/>
        </a:accent2>
        <a:accent3>
          <a:srgbClr val="FFFFFF"/>
        </a:accent3>
        <a:accent4>
          <a:srgbClr val="000000"/>
        </a:accent4>
        <a:accent5>
          <a:srgbClr val="ACB5C4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ysheetAndBody">
  <a:themeElements>
    <a:clrScheme name="Poseidon Nickel">
      <a:dk1>
        <a:srgbClr val="000000"/>
      </a:dk1>
      <a:lt1>
        <a:srgbClr val="FFFFFF"/>
      </a:lt1>
      <a:dk2>
        <a:srgbClr val="000000"/>
      </a:dk2>
      <a:lt2>
        <a:srgbClr val="E1E1E1"/>
      </a:lt2>
      <a:accent1>
        <a:srgbClr val="92D050"/>
      </a:accent1>
      <a:accent2>
        <a:srgbClr val="D6E03E"/>
      </a:accent2>
      <a:accent3>
        <a:srgbClr val="E1E1E1"/>
      </a:accent3>
      <a:accent4>
        <a:srgbClr val="E36C0A"/>
      </a:accent4>
      <a:accent5>
        <a:srgbClr val="CC0000"/>
      </a:accent5>
      <a:accent6>
        <a:srgbClr val="000000"/>
      </a:accent6>
      <a:hlink>
        <a:srgbClr val="647D33"/>
      </a:hlink>
      <a:folHlink>
        <a:srgbClr val="647D33"/>
      </a:folHlink>
    </a:clrScheme>
    <a:fontScheme name="FlysheetAndBody">
      <a:majorFont>
        <a:latin typeface="Credit Suisse Type Roman"/>
        <a:ea typeface=""/>
        <a:cs typeface=""/>
      </a:majorFont>
      <a:minorFont>
        <a:latin typeface="Credit Suisse Typ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lnDef>
  </a:objectDefaults>
  <a:extraClrSchemeLst>
    <a:extraClrScheme>
      <a:clrScheme name="FlysheetAndBody 1">
        <a:dk1>
          <a:srgbClr val="000000"/>
        </a:dk1>
        <a:lt1>
          <a:srgbClr val="FFFFFF"/>
        </a:lt1>
        <a:dk2>
          <a:srgbClr val="7898B3"/>
        </a:dk2>
        <a:lt2>
          <a:srgbClr val="C8C1BC"/>
        </a:lt2>
        <a:accent1>
          <a:srgbClr val="255B89"/>
        </a:accent1>
        <a:accent2>
          <a:srgbClr val="91867E"/>
        </a:accent2>
        <a:accent3>
          <a:srgbClr val="FFFFFF"/>
        </a:accent3>
        <a:accent4>
          <a:srgbClr val="000000"/>
        </a:accent4>
        <a:accent5>
          <a:srgbClr val="ACB5C4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lysheetAndBody">
  <a:themeElements>
    <a:clrScheme name="Poseidon Nickel">
      <a:dk1>
        <a:srgbClr val="000000"/>
      </a:dk1>
      <a:lt1>
        <a:srgbClr val="FFFFFF"/>
      </a:lt1>
      <a:dk2>
        <a:srgbClr val="000000"/>
      </a:dk2>
      <a:lt2>
        <a:srgbClr val="E1E1E1"/>
      </a:lt2>
      <a:accent1>
        <a:srgbClr val="92D050"/>
      </a:accent1>
      <a:accent2>
        <a:srgbClr val="D6E03E"/>
      </a:accent2>
      <a:accent3>
        <a:srgbClr val="E1E1E1"/>
      </a:accent3>
      <a:accent4>
        <a:srgbClr val="E36C0A"/>
      </a:accent4>
      <a:accent5>
        <a:srgbClr val="CC0000"/>
      </a:accent5>
      <a:accent6>
        <a:srgbClr val="000000"/>
      </a:accent6>
      <a:hlink>
        <a:srgbClr val="647D33"/>
      </a:hlink>
      <a:folHlink>
        <a:srgbClr val="647D33"/>
      </a:folHlink>
    </a:clrScheme>
    <a:fontScheme name="FlysheetAndBody">
      <a:majorFont>
        <a:latin typeface="Credit Suisse Type Roman"/>
        <a:ea typeface=""/>
        <a:cs typeface=""/>
      </a:majorFont>
      <a:minorFont>
        <a:latin typeface="Credit Suisse Typ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lnDef>
  </a:objectDefaults>
  <a:extraClrSchemeLst>
    <a:extraClrScheme>
      <a:clrScheme name="FlysheetAndBody 1">
        <a:dk1>
          <a:srgbClr val="000000"/>
        </a:dk1>
        <a:lt1>
          <a:srgbClr val="FFFFFF"/>
        </a:lt1>
        <a:dk2>
          <a:srgbClr val="7898B3"/>
        </a:dk2>
        <a:lt2>
          <a:srgbClr val="C8C1BC"/>
        </a:lt2>
        <a:accent1>
          <a:srgbClr val="255B89"/>
        </a:accent1>
        <a:accent2>
          <a:srgbClr val="91867E"/>
        </a:accent2>
        <a:accent3>
          <a:srgbClr val="FFFFFF"/>
        </a:accent3>
        <a:accent4>
          <a:srgbClr val="000000"/>
        </a:accent4>
        <a:accent5>
          <a:srgbClr val="ACB5C4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FlysheetAndBody">
  <a:themeElements>
    <a:clrScheme name="Poseidon Nickel">
      <a:dk1>
        <a:srgbClr val="000000"/>
      </a:dk1>
      <a:lt1>
        <a:srgbClr val="FFFFFF"/>
      </a:lt1>
      <a:dk2>
        <a:srgbClr val="000000"/>
      </a:dk2>
      <a:lt2>
        <a:srgbClr val="E1E1E1"/>
      </a:lt2>
      <a:accent1>
        <a:srgbClr val="92D050"/>
      </a:accent1>
      <a:accent2>
        <a:srgbClr val="D6E03E"/>
      </a:accent2>
      <a:accent3>
        <a:srgbClr val="E1E1E1"/>
      </a:accent3>
      <a:accent4>
        <a:srgbClr val="E36C0A"/>
      </a:accent4>
      <a:accent5>
        <a:srgbClr val="CC0000"/>
      </a:accent5>
      <a:accent6>
        <a:srgbClr val="000000"/>
      </a:accent6>
      <a:hlink>
        <a:srgbClr val="647D33"/>
      </a:hlink>
      <a:folHlink>
        <a:srgbClr val="647D33"/>
      </a:folHlink>
    </a:clrScheme>
    <a:fontScheme name="FlysheetAndBody">
      <a:majorFont>
        <a:latin typeface="Credit Suisse Type Roman"/>
        <a:ea typeface=""/>
        <a:cs typeface=""/>
      </a:majorFont>
      <a:minorFont>
        <a:latin typeface="Credit Suisse Typ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lnDef>
  </a:objectDefaults>
  <a:extraClrSchemeLst>
    <a:extraClrScheme>
      <a:clrScheme name="FlysheetAndBody 1">
        <a:dk1>
          <a:srgbClr val="000000"/>
        </a:dk1>
        <a:lt1>
          <a:srgbClr val="FFFFFF"/>
        </a:lt1>
        <a:dk2>
          <a:srgbClr val="7898B3"/>
        </a:dk2>
        <a:lt2>
          <a:srgbClr val="C8C1BC"/>
        </a:lt2>
        <a:accent1>
          <a:srgbClr val="255B89"/>
        </a:accent1>
        <a:accent2>
          <a:srgbClr val="91867E"/>
        </a:accent2>
        <a:accent3>
          <a:srgbClr val="FFFFFF"/>
        </a:accent3>
        <a:accent4>
          <a:srgbClr val="000000"/>
        </a:accent4>
        <a:accent5>
          <a:srgbClr val="ACB5C4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FlysheetAndBody">
  <a:themeElements>
    <a:clrScheme name="Poseidon Nickel">
      <a:dk1>
        <a:srgbClr val="000000"/>
      </a:dk1>
      <a:lt1>
        <a:srgbClr val="FFFFFF"/>
      </a:lt1>
      <a:dk2>
        <a:srgbClr val="000000"/>
      </a:dk2>
      <a:lt2>
        <a:srgbClr val="E1E1E1"/>
      </a:lt2>
      <a:accent1>
        <a:srgbClr val="92D050"/>
      </a:accent1>
      <a:accent2>
        <a:srgbClr val="D6E03E"/>
      </a:accent2>
      <a:accent3>
        <a:srgbClr val="E1E1E1"/>
      </a:accent3>
      <a:accent4>
        <a:srgbClr val="E36C0A"/>
      </a:accent4>
      <a:accent5>
        <a:srgbClr val="CC0000"/>
      </a:accent5>
      <a:accent6>
        <a:srgbClr val="000000"/>
      </a:accent6>
      <a:hlink>
        <a:srgbClr val="647D33"/>
      </a:hlink>
      <a:folHlink>
        <a:srgbClr val="647D33"/>
      </a:folHlink>
    </a:clrScheme>
    <a:fontScheme name="FlysheetAndBody">
      <a:majorFont>
        <a:latin typeface="Credit Suisse Type Roman"/>
        <a:ea typeface=""/>
        <a:cs typeface=""/>
      </a:majorFont>
      <a:minorFont>
        <a:latin typeface="Credit Suisse Typ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lnDef>
  </a:objectDefaults>
  <a:extraClrSchemeLst>
    <a:extraClrScheme>
      <a:clrScheme name="FlysheetAndBody 1">
        <a:dk1>
          <a:srgbClr val="000000"/>
        </a:dk1>
        <a:lt1>
          <a:srgbClr val="FFFFFF"/>
        </a:lt1>
        <a:dk2>
          <a:srgbClr val="7898B3"/>
        </a:dk2>
        <a:lt2>
          <a:srgbClr val="C8C1BC"/>
        </a:lt2>
        <a:accent1>
          <a:srgbClr val="255B89"/>
        </a:accent1>
        <a:accent2>
          <a:srgbClr val="91867E"/>
        </a:accent2>
        <a:accent3>
          <a:srgbClr val="FFFFFF"/>
        </a:accent3>
        <a:accent4>
          <a:srgbClr val="000000"/>
        </a:accent4>
        <a:accent5>
          <a:srgbClr val="ACB5C4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FlysheetAndBody">
  <a:themeElements>
    <a:clrScheme name="Poseidon Nickel">
      <a:dk1>
        <a:srgbClr val="000000"/>
      </a:dk1>
      <a:lt1>
        <a:srgbClr val="FFFFFF"/>
      </a:lt1>
      <a:dk2>
        <a:srgbClr val="000000"/>
      </a:dk2>
      <a:lt2>
        <a:srgbClr val="E1E1E1"/>
      </a:lt2>
      <a:accent1>
        <a:srgbClr val="92D050"/>
      </a:accent1>
      <a:accent2>
        <a:srgbClr val="D6E03E"/>
      </a:accent2>
      <a:accent3>
        <a:srgbClr val="E1E1E1"/>
      </a:accent3>
      <a:accent4>
        <a:srgbClr val="E36C0A"/>
      </a:accent4>
      <a:accent5>
        <a:srgbClr val="CC0000"/>
      </a:accent5>
      <a:accent6>
        <a:srgbClr val="000000"/>
      </a:accent6>
      <a:hlink>
        <a:srgbClr val="647D33"/>
      </a:hlink>
      <a:folHlink>
        <a:srgbClr val="647D33"/>
      </a:folHlink>
    </a:clrScheme>
    <a:fontScheme name="FlysheetAndBody">
      <a:majorFont>
        <a:latin typeface="Credit Suisse Type Roman"/>
        <a:ea typeface=""/>
        <a:cs typeface=""/>
      </a:majorFont>
      <a:minorFont>
        <a:latin typeface="Credit Suisse Typ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lnDef>
  </a:objectDefaults>
  <a:extraClrSchemeLst>
    <a:extraClrScheme>
      <a:clrScheme name="FlysheetAndBody 1">
        <a:dk1>
          <a:srgbClr val="000000"/>
        </a:dk1>
        <a:lt1>
          <a:srgbClr val="FFFFFF"/>
        </a:lt1>
        <a:dk2>
          <a:srgbClr val="7898B3"/>
        </a:dk2>
        <a:lt2>
          <a:srgbClr val="C8C1BC"/>
        </a:lt2>
        <a:accent1>
          <a:srgbClr val="255B89"/>
        </a:accent1>
        <a:accent2>
          <a:srgbClr val="91867E"/>
        </a:accent2>
        <a:accent3>
          <a:srgbClr val="FFFFFF"/>
        </a:accent3>
        <a:accent4>
          <a:srgbClr val="000000"/>
        </a:accent4>
        <a:accent5>
          <a:srgbClr val="ACB5C4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FlysheetAndBody">
  <a:themeElements>
    <a:clrScheme name="Poseidon Nickel">
      <a:dk1>
        <a:srgbClr val="000000"/>
      </a:dk1>
      <a:lt1>
        <a:srgbClr val="FFFFFF"/>
      </a:lt1>
      <a:dk2>
        <a:srgbClr val="000000"/>
      </a:dk2>
      <a:lt2>
        <a:srgbClr val="E1E1E1"/>
      </a:lt2>
      <a:accent1>
        <a:srgbClr val="92D050"/>
      </a:accent1>
      <a:accent2>
        <a:srgbClr val="D6E03E"/>
      </a:accent2>
      <a:accent3>
        <a:srgbClr val="E1E1E1"/>
      </a:accent3>
      <a:accent4>
        <a:srgbClr val="E36C0A"/>
      </a:accent4>
      <a:accent5>
        <a:srgbClr val="CC0000"/>
      </a:accent5>
      <a:accent6>
        <a:srgbClr val="000000"/>
      </a:accent6>
      <a:hlink>
        <a:srgbClr val="647D33"/>
      </a:hlink>
      <a:folHlink>
        <a:srgbClr val="647D33"/>
      </a:folHlink>
    </a:clrScheme>
    <a:fontScheme name="FlysheetAndBody">
      <a:majorFont>
        <a:latin typeface="Credit Suisse Type Roman"/>
        <a:ea typeface=""/>
        <a:cs typeface=""/>
      </a:majorFont>
      <a:minorFont>
        <a:latin typeface="Credit Suisse Typ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46800" tIns="64800" rIns="46800" bIns="64800" numCol="1" anchor="ctr" anchorCtr="0" compatLnSpc="1">
        <a:prstTxWarp prst="textNoShape">
          <a:avLst/>
        </a:prstTxWarp>
      </a:bodyPr>
      <a:lstStyle>
        <a:defPPr marL="0" marR="0" indent="0" algn="ctr" defTabSz="7286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chemeClr val="bg1"/>
          </a:buClr>
          <a:buSzTx/>
          <a:buFontTx/>
          <a:buNone/>
          <a:tabLst>
            <a:tab pos="428625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redit Suisse Type Roman" pitchFamily="34" charset="0"/>
          </a:defRPr>
        </a:defPPr>
      </a:lstStyle>
    </a:lnDef>
  </a:objectDefaults>
  <a:extraClrSchemeLst>
    <a:extraClrScheme>
      <a:clrScheme name="FlysheetAndBody 1">
        <a:dk1>
          <a:srgbClr val="000000"/>
        </a:dk1>
        <a:lt1>
          <a:srgbClr val="FFFFFF"/>
        </a:lt1>
        <a:dk2>
          <a:srgbClr val="7898B3"/>
        </a:dk2>
        <a:lt2>
          <a:srgbClr val="C8C1BC"/>
        </a:lt2>
        <a:accent1>
          <a:srgbClr val="255B89"/>
        </a:accent1>
        <a:accent2>
          <a:srgbClr val="91867E"/>
        </a:accent2>
        <a:accent3>
          <a:srgbClr val="FFFFFF"/>
        </a:accent3>
        <a:accent4>
          <a:srgbClr val="000000"/>
        </a:accent4>
        <a:accent5>
          <a:srgbClr val="ACB5C4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157</Words>
  <Application>Microsoft Office PowerPoint</Application>
  <PresentationFormat>Custom</PresentationFormat>
  <Paragraphs>81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ＭＳ Ｐゴシック</vt:lpstr>
      <vt:lpstr>Arial</vt:lpstr>
      <vt:lpstr>Calibri</vt:lpstr>
      <vt:lpstr>Credit Suisse Type Roman</vt:lpstr>
      <vt:lpstr>Osaka</vt:lpstr>
      <vt:lpstr>Times New Roman</vt:lpstr>
      <vt:lpstr>Wingdings</vt:lpstr>
      <vt:lpstr>FlysheetAndBody</vt:lpstr>
      <vt:lpstr>1_FlysheetAndBody</vt:lpstr>
      <vt:lpstr>2_FlysheetAndBody</vt:lpstr>
      <vt:lpstr>3_FlysheetAndBody</vt:lpstr>
      <vt:lpstr>4_FlysheetAndBody</vt:lpstr>
      <vt:lpstr>5_FlysheetAndBody</vt:lpstr>
      <vt:lpstr>6_FlysheetAndBody</vt:lpstr>
      <vt:lpstr>9_Blank Presentation</vt:lpstr>
      <vt:lpstr>Blank Presentation</vt:lpstr>
      <vt:lpstr>Results of General Meeting  20th January 2016  </vt:lpstr>
      <vt:lpstr>Resolution 1</vt:lpstr>
      <vt:lpstr>Resolution 2</vt:lpstr>
      <vt:lpstr>Resolution 3</vt:lpstr>
      <vt:lpstr>Resolution 4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Australia’s ‘New’ Nickel   David Singleton Managing Director &amp; CEO   September 2013 HSBC Presentation</dc:title>
  <dc:creator>Lisa Carswell</dc:creator>
  <cp:lastModifiedBy>Lisa Carswell</cp:lastModifiedBy>
  <cp:revision>126</cp:revision>
  <cp:lastPrinted>2013-10-23T04:29:36Z</cp:lastPrinted>
  <dcterms:created xsi:type="dcterms:W3CDTF">2013-09-03T03:20:05Z</dcterms:created>
  <dcterms:modified xsi:type="dcterms:W3CDTF">2016-01-20T08:42:15Z</dcterms:modified>
</cp:coreProperties>
</file>